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9" r:id="rId3"/>
    <p:sldId id="271" r:id="rId4"/>
    <p:sldId id="270" r:id="rId5"/>
    <p:sldId id="258" r:id="rId6"/>
    <p:sldId id="274" r:id="rId7"/>
    <p:sldId id="273" r:id="rId8"/>
    <p:sldId id="272" r:id="rId9"/>
  </p:sldIdLst>
  <p:sldSz cx="12192000" cy="6858000"/>
  <p:notesSz cx="6858000" cy="9144000"/>
  <p:embeddedFontLst>
    <p:embeddedFont>
      <p:font typeface="맑은 고딕" panose="020B0503020000020004" pitchFamily="34" charset="-127"/>
      <p:regular r:id="rId10"/>
      <p:bold r:id="rId11"/>
    </p:embeddedFont>
    <p:embeddedFont>
      <p:font typeface="NanumSquareRound" panose="020B0600000101010101" pitchFamily="34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06" autoAdjust="0"/>
    <p:restoredTop sz="95337"/>
  </p:normalViewPr>
  <p:slideViewPr>
    <p:cSldViewPr snapToGrid="0">
      <p:cViewPr varScale="1">
        <p:scale>
          <a:sx n="64" d="100"/>
          <a:sy n="64" d="100"/>
        </p:scale>
        <p:origin x="19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0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0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95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42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9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8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339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3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E2B43-D61A-4AD2-A9CA-22238E38BDAD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6C4F2-4E72-42B4-B1C8-5BCBBFEA1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7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129506" y="-29226"/>
            <a:ext cx="3580606" cy="7600775"/>
            <a:chOff x="-1129506" y="29389"/>
            <a:chExt cx="3580606" cy="760077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9BC26F-F178-49AC-B2D0-153FCFBC97FF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30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1E59298-21EC-40F4-A9FA-75AA1015CD8D}"/>
                </a:ext>
              </a:extLst>
            </p:cNvPr>
            <p:cNvGrpSpPr/>
            <p:nvPr/>
          </p:nvGrpSpPr>
          <p:grpSpPr>
            <a:xfrm>
              <a:off x="869321" y="29389"/>
              <a:ext cx="1581779" cy="6252344"/>
              <a:chOff x="1416656" y="2880937"/>
              <a:chExt cx="628044" cy="2482488"/>
            </a:xfrm>
          </p:grpSpPr>
          <p:sp>
            <p:nvSpPr>
              <p:cNvPr id="20" name="사각형: 둥근 위쪽 모서리 19">
                <a:extLst>
                  <a:ext uri="{FF2B5EF4-FFF2-40B4-BE49-F238E27FC236}">
                    <a16:creationId xmlns:a16="http://schemas.microsoft.com/office/drawing/2014/main" id="{FBF5AF14-4220-4E14-81CE-CBD2A5631DD7}"/>
                  </a:ext>
                </a:extLst>
              </p:cNvPr>
              <p:cNvSpPr/>
              <p:nvPr/>
            </p:nvSpPr>
            <p:spPr>
              <a:xfrm>
                <a:off x="1482878" y="2880937"/>
                <a:ext cx="72000" cy="1800000"/>
              </a:xfrm>
              <a:prstGeom prst="round2SameRect">
                <a:avLst/>
              </a:prstGeom>
              <a:gradFill flip="none" rotWithShape="1">
                <a:gsLst>
                  <a:gs pos="1800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753D2C87-DB07-4BC5-98A7-C5407BE8D628}"/>
                  </a:ext>
                </a:extLst>
              </p:cNvPr>
              <p:cNvSpPr/>
              <p:nvPr/>
            </p:nvSpPr>
            <p:spPr>
              <a:xfrm rot="10800000">
                <a:off x="1463826" y="4587136"/>
                <a:ext cx="580874" cy="776289"/>
              </a:xfrm>
              <a:custGeom>
                <a:avLst/>
                <a:gdLst>
                  <a:gd name="connsiteX0" fmla="*/ 559969 w 580874"/>
                  <a:gd name="connsiteY0" fmla="*/ 776289 h 776289"/>
                  <a:gd name="connsiteX1" fmla="*/ 476350 w 580874"/>
                  <a:gd name="connsiteY1" fmla="*/ 776289 h 776289"/>
                  <a:gd name="connsiteX2" fmla="*/ 455445 w 580874"/>
                  <a:gd name="connsiteY2" fmla="*/ 755384 h 776289"/>
                  <a:gd name="connsiteX3" fmla="*/ 455445 w 580874"/>
                  <a:gd name="connsiteY3" fmla="*/ 293605 h 776289"/>
                  <a:gd name="connsiteX4" fmla="*/ 450541 w 580874"/>
                  <a:gd name="connsiteY4" fmla="*/ 250292 h 776289"/>
                  <a:gd name="connsiteX5" fmla="*/ 374864 w 580874"/>
                  <a:gd name="connsiteY5" fmla="*/ 148608 h 776289"/>
                  <a:gd name="connsiteX6" fmla="*/ 208865 w 580874"/>
                  <a:gd name="connsiteY6" fmla="*/ 146948 h 776289"/>
                  <a:gd name="connsiteX7" fmla="*/ 147772 w 580874"/>
                  <a:gd name="connsiteY7" fmla="*/ 207434 h 776289"/>
                  <a:gd name="connsiteX8" fmla="*/ 125400 w 580874"/>
                  <a:gd name="connsiteY8" fmla="*/ 290374 h 776289"/>
                  <a:gd name="connsiteX9" fmla="*/ 125430 w 580874"/>
                  <a:gd name="connsiteY9" fmla="*/ 290446 h 776289"/>
                  <a:gd name="connsiteX10" fmla="*/ 62715 w 580874"/>
                  <a:gd name="connsiteY10" fmla="*/ 353161 h 776289"/>
                  <a:gd name="connsiteX11" fmla="*/ 0 w 580874"/>
                  <a:gd name="connsiteY11" fmla="*/ 290446 h 776289"/>
                  <a:gd name="connsiteX12" fmla="*/ 4 w 580874"/>
                  <a:gd name="connsiteY12" fmla="*/ 290437 h 776289"/>
                  <a:gd name="connsiteX13" fmla="*/ 1 w 580874"/>
                  <a:gd name="connsiteY13" fmla="*/ 290437 h 776289"/>
                  <a:gd name="connsiteX14" fmla="*/ 146899 w 580874"/>
                  <a:gd name="connsiteY14" fmla="*/ 37949 h 776289"/>
                  <a:gd name="connsiteX15" fmla="*/ 438996 w 580874"/>
                  <a:gd name="connsiteY15" fmla="*/ 40870 h 776289"/>
                  <a:gd name="connsiteX16" fmla="*/ 572160 w 580874"/>
                  <a:gd name="connsiteY16" fmla="*/ 219798 h 776289"/>
                  <a:gd name="connsiteX17" fmla="*/ 580161 w 580874"/>
                  <a:gd name="connsiteY17" fmla="*/ 290457 h 776289"/>
                  <a:gd name="connsiteX18" fmla="*/ 580874 w 580874"/>
                  <a:gd name="connsiteY18" fmla="*/ 290457 h 776289"/>
                  <a:gd name="connsiteX19" fmla="*/ 580874 w 580874"/>
                  <a:gd name="connsiteY19" fmla="*/ 755384 h 776289"/>
                  <a:gd name="connsiteX20" fmla="*/ 559969 w 580874"/>
                  <a:gd name="connsiteY20" fmla="*/ 776289 h 7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0874" h="776289">
                    <a:moveTo>
                      <a:pt x="559969" y="776289"/>
                    </a:moveTo>
                    <a:lnTo>
                      <a:pt x="476350" y="776289"/>
                    </a:lnTo>
                    <a:cubicBezTo>
                      <a:pt x="464804" y="776289"/>
                      <a:pt x="455445" y="766930"/>
                      <a:pt x="455445" y="755384"/>
                    </a:cubicBezTo>
                    <a:lnTo>
                      <a:pt x="455445" y="293605"/>
                    </a:lnTo>
                    <a:lnTo>
                      <a:pt x="450541" y="250292"/>
                    </a:lnTo>
                    <a:cubicBezTo>
                      <a:pt x="439995" y="208245"/>
                      <a:pt x="413120" y="171381"/>
                      <a:pt x="374864" y="148608"/>
                    </a:cubicBezTo>
                    <a:cubicBezTo>
                      <a:pt x="323856" y="118244"/>
                      <a:pt x="260471" y="117611"/>
                      <a:pt x="208865" y="146948"/>
                    </a:cubicBezTo>
                    <a:cubicBezTo>
                      <a:pt x="183063" y="161617"/>
                      <a:pt x="162192" y="182649"/>
                      <a:pt x="147772" y="207434"/>
                    </a:cubicBezTo>
                    <a:lnTo>
                      <a:pt x="125400" y="290374"/>
                    </a:lnTo>
                    <a:lnTo>
                      <a:pt x="125430" y="290446"/>
                    </a:lnTo>
                    <a:cubicBezTo>
                      <a:pt x="125430" y="325083"/>
                      <a:pt x="97352" y="353161"/>
                      <a:pt x="62715" y="353161"/>
                    </a:cubicBezTo>
                    <a:cubicBezTo>
                      <a:pt x="28078" y="353161"/>
                      <a:pt x="0" y="325083"/>
                      <a:pt x="0" y="290446"/>
                    </a:cubicBezTo>
                    <a:lnTo>
                      <a:pt x="4" y="290437"/>
                    </a:lnTo>
                    <a:lnTo>
                      <a:pt x="1" y="290437"/>
                    </a:lnTo>
                    <a:cubicBezTo>
                      <a:pt x="1" y="185982"/>
                      <a:pt x="56092" y="89572"/>
                      <a:pt x="146899" y="37949"/>
                    </a:cubicBezTo>
                    <a:cubicBezTo>
                      <a:pt x="237706" y="-13674"/>
                      <a:pt x="349240" y="-12559"/>
                      <a:pt x="438996" y="40870"/>
                    </a:cubicBezTo>
                    <a:cubicBezTo>
                      <a:pt x="506313" y="80942"/>
                      <a:pt x="553604" y="145810"/>
                      <a:pt x="572160" y="219798"/>
                    </a:cubicBezTo>
                    <a:lnTo>
                      <a:pt x="580161" y="290457"/>
                    </a:lnTo>
                    <a:lnTo>
                      <a:pt x="580874" y="290457"/>
                    </a:lnTo>
                    <a:lnTo>
                      <a:pt x="580874" y="755384"/>
                    </a:lnTo>
                    <a:cubicBezTo>
                      <a:pt x="580874" y="766930"/>
                      <a:pt x="571515" y="776289"/>
                      <a:pt x="559969" y="776289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292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A28E28B-9523-456E-8BF4-524D8AF8FA41}"/>
                  </a:ext>
                </a:extLst>
              </p:cNvPr>
              <p:cNvSpPr/>
              <p:nvPr/>
            </p:nvSpPr>
            <p:spPr>
              <a:xfrm>
                <a:off x="1452073" y="4396692"/>
                <a:ext cx="47322" cy="1065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dist="12700" algn="l" rotWithShape="0">
                  <a:schemeClr val="bg1">
                    <a:alpha val="40000"/>
                  </a:schemeClr>
                </a:outerShdw>
              </a:effectLst>
              <a:scene3d>
                <a:camera prst="orthographicFront"/>
                <a:lightRig rig="sof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8ED0C94-B453-4375-B765-ABB388F85DF5}"/>
                  </a:ext>
                </a:extLst>
              </p:cNvPr>
              <p:cNvSpPr/>
              <p:nvPr/>
            </p:nvSpPr>
            <p:spPr>
              <a:xfrm>
                <a:off x="1416656" y="4369764"/>
                <a:ext cx="47322" cy="16041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69850" h="825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E8F7B30-187B-4C58-BBDB-8B13ADE2218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 rot="17100000">
              <a:off x="-1825009" y="4259421"/>
              <a:ext cx="4160378" cy="258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F574931-44DC-4644-855A-2D10655F421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758018" y="5016351"/>
              <a:ext cx="910019" cy="315242"/>
            </a:xfrm>
            <a:custGeom>
              <a:avLst/>
              <a:gdLst>
                <a:gd name="T0" fmla="*/ 2676 w 2676"/>
                <a:gd name="T1" fmla="*/ 882 h 926"/>
                <a:gd name="T2" fmla="*/ 2659 w 2676"/>
                <a:gd name="T3" fmla="*/ 886 h 926"/>
                <a:gd name="T4" fmla="*/ 2465 w 2676"/>
                <a:gd name="T5" fmla="*/ 913 h 926"/>
                <a:gd name="T6" fmla="*/ 2226 w 2676"/>
                <a:gd name="T7" fmla="*/ 926 h 926"/>
                <a:gd name="T8" fmla="*/ 2036 w 2676"/>
                <a:gd name="T9" fmla="*/ 922 h 926"/>
                <a:gd name="T10" fmla="*/ 1830 w 2676"/>
                <a:gd name="T11" fmla="*/ 903 h 926"/>
                <a:gd name="T12" fmla="*/ 1613 w 2676"/>
                <a:gd name="T13" fmla="*/ 862 h 926"/>
                <a:gd name="T14" fmla="*/ 1504 w 2676"/>
                <a:gd name="T15" fmla="*/ 831 h 926"/>
                <a:gd name="T16" fmla="*/ 1397 w 2676"/>
                <a:gd name="T17" fmla="*/ 796 h 926"/>
                <a:gd name="T18" fmla="*/ 1203 w 2676"/>
                <a:gd name="T19" fmla="*/ 713 h 926"/>
                <a:gd name="T20" fmla="*/ 1028 w 2676"/>
                <a:gd name="T21" fmla="*/ 617 h 926"/>
                <a:gd name="T22" fmla="*/ 862 w 2676"/>
                <a:gd name="T23" fmla="*/ 513 h 926"/>
                <a:gd name="T24" fmla="*/ 697 w 2676"/>
                <a:gd name="T25" fmla="*/ 409 h 926"/>
                <a:gd name="T26" fmla="*/ 525 w 2676"/>
                <a:gd name="T27" fmla="*/ 306 h 926"/>
                <a:gd name="T28" fmla="*/ 336 w 2676"/>
                <a:gd name="T29" fmla="*/ 211 h 926"/>
                <a:gd name="T30" fmla="*/ 121 w 2676"/>
                <a:gd name="T31" fmla="*/ 126 h 926"/>
                <a:gd name="T32" fmla="*/ 0 w 2676"/>
                <a:gd name="T33" fmla="*/ 92 h 926"/>
                <a:gd name="T34" fmla="*/ 16 w 2676"/>
                <a:gd name="T35" fmla="*/ 85 h 926"/>
                <a:gd name="T36" fmla="*/ 137 w 2676"/>
                <a:gd name="T37" fmla="*/ 51 h 926"/>
                <a:gd name="T38" fmla="*/ 261 w 2676"/>
                <a:gd name="T39" fmla="*/ 26 h 926"/>
                <a:gd name="T40" fmla="*/ 419 w 2676"/>
                <a:gd name="T41" fmla="*/ 6 h 926"/>
                <a:gd name="T42" fmla="*/ 605 w 2676"/>
                <a:gd name="T43" fmla="*/ 0 h 926"/>
                <a:gd name="T44" fmla="*/ 818 w 2676"/>
                <a:gd name="T45" fmla="*/ 15 h 926"/>
                <a:gd name="T46" fmla="*/ 990 w 2676"/>
                <a:gd name="T47" fmla="*/ 45 h 926"/>
                <a:gd name="T48" fmla="*/ 1110 w 2676"/>
                <a:gd name="T49" fmla="*/ 73 h 926"/>
                <a:gd name="T50" fmla="*/ 1172 w 2676"/>
                <a:gd name="T51" fmla="*/ 92 h 926"/>
                <a:gd name="T52" fmla="*/ 1232 w 2676"/>
                <a:gd name="T53" fmla="*/ 112 h 926"/>
                <a:gd name="T54" fmla="*/ 1348 w 2676"/>
                <a:gd name="T55" fmla="*/ 157 h 926"/>
                <a:gd name="T56" fmla="*/ 1516 w 2676"/>
                <a:gd name="T57" fmla="*/ 234 h 926"/>
                <a:gd name="T58" fmla="*/ 1727 w 2676"/>
                <a:gd name="T59" fmla="*/ 350 h 926"/>
                <a:gd name="T60" fmla="*/ 1926 w 2676"/>
                <a:gd name="T61" fmla="*/ 473 h 926"/>
                <a:gd name="T62" fmla="*/ 2203 w 2676"/>
                <a:gd name="T63" fmla="*/ 654 h 926"/>
                <a:gd name="T64" fmla="*/ 2451 w 2676"/>
                <a:gd name="T65" fmla="*/ 798 h 926"/>
                <a:gd name="T66" fmla="*/ 2567 w 2676"/>
                <a:gd name="T67" fmla="*/ 850 h 926"/>
                <a:gd name="T68" fmla="*/ 2640 w 2676"/>
                <a:gd name="T69" fmla="*/ 873 h 926"/>
                <a:gd name="T70" fmla="*/ 2676 w 2676"/>
                <a:gd name="T71" fmla="*/ 882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76" h="926">
                  <a:moveTo>
                    <a:pt x="2676" y="882"/>
                  </a:moveTo>
                  <a:lnTo>
                    <a:pt x="2659" y="886"/>
                  </a:lnTo>
                  <a:lnTo>
                    <a:pt x="2465" y="913"/>
                  </a:lnTo>
                  <a:lnTo>
                    <a:pt x="2226" y="926"/>
                  </a:lnTo>
                  <a:lnTo>
                    <a:pt x="2036" y="922"/>
                  </a:lnTo>
                  <a:lnTo>
                    <a:pt x="1830" y="903"/>
                  </a:lnTo>
                  <a:lnTo>
                    <a:pt x="1613" y="862"/>
                  </a:lnTo>
                  <a:lnTo>
                    <a:pt x="1504" y="831"/>
                  </a:lnTo>
                  <a:lnTo>
                    <a:pt x="1397" y="796"/>
                  </a:lnTo>
                  <a:lnTo>
                    <a:pt x="1203" y="713"/>
                  </a:lnTo>
                  <a:lnTo>
                    <a:pt x="1028" y="617"/>
                  </a:lnTo>
                  <a:lnTo>
                    <a:pt x="862" y="513"/>
                  </a:lnTo>
                  <a:lnTo>
                    <a:pt x="697" y="409"/>
                  </a:lnTo>
                  <a:lnTo>
                    <a:pt x="525" y="306"/>
                  </a:lnTo>
                  <a:lnTo>
                    <a:pt x="336" y="211"/>
                  </a:lnTo>
                  <a:lnTo>
                    <a:pt x="121" y="126"/>
                  </a:lnTo>
                  <a:lnTo>
                    <a:pt x="0" y="92"/>
                  </a:lnTo>
                  <a:lnTo>
                    <a:pt x="16" y="85"/>
                  </a:lnTo>
                  <a:lnTo>
                    <a:pt x="137" y="51"/>
                  </a:lnTo>
                  <a:lnTo>
                    <a:pt x="261" y="26"/>
                  </a:lnTo>
                  <a:lnTo>
                    <a:pt x="419" y="6"/>
                  </a:lnTo>
                  <a:lnTo>
                    <a:pt x="605" y="0"/>
                  </a:lnTo>
                  <a:lnTo>
                    <a:pt x="818" y="15"/>
                  </a:lnTo>
                  <a:lnTo>
                    <a:pt x="990" y="45"/>
                  </a:lnTo>
                  <a:lnTo>
                    <a:pt x="1110" y="73"/>
                  </a:lnTo>
                  <a:lnTo>
                    <a:pt x="1172" y="92"/>
                  </a:lnTo>
                  <a:lnTo>
                    <a:pt x="1232" y="112"/>
                  </a:lnTo>
                  <a:lnTo>
                    <a:pt x="1348" y="157"/>
                  </a:lnTo>
                  <a:lnTo>
                    <a:pt x="1516" y="234"/>
                  </a:lnTo>
                  <a:lnTo>
                    <a:pt x="1727" y="350"/>
                  </a:lnTo>
                  <a:lnTo>
                    <a:pt x="1926" y="473"/>
                  </a:lnTo>
                  <a:lnTo>
                    <a:pt x="2203" y="654"/>
                  </a:lnTo>
                  <a:lnTo>
                    <a:pt x="2451" y="798"/>
                  </a:lnTo>
                  <a:lnTo>
                    <a:pt x="2567" y="850"/>
                  </a:lnTo>
                  <a:lnTo>
                    <a:pt x="2640" y="873"/>
                  </a:lnTo>
                  <a:lnTo>
                    <a:pt x="2676" y="88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1067249-1515-4D10-A8A5-2811C985BD8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963429" y="4366292"/>
              <a:ext cx="483297" cy="594754"/>
            </a:xfrm>
            <a:custGeom>
              <a:avLst/>
              <a:gdLst>
                <a:gd name="T0" fmla="*/ 994 w 994"/>
                <a:gd name="T1" fmla="*/ 1402 h 1547"/>
                <a:gd name="T2" fmla="*/ 991 w 994"/>
                <a:gd name="T3" fmla="*/ 1408 h 1547"/>
                <a:gd name="T4" fmla="*/ 951 w 994"/>
                <a:gd name="T5" fmla="*/ 1462 h 1547"/>
                <a:gd name="T6" fmla="*/ 893 w 994"/>
                <a:gd name="T7" fmla="*/ 1509 h 1547"/>
                <a:gd name="T8" fmla="*/ 842 w 994"/>
                <a:gd name="T9" fmla="*/ 1534 h 1547"/>
                <a:gd name="T10" fmla="*/ 779 w 994"/>
                <a:gd name="T11" fmla="*/ 1547 h 1547"/>
                <a:gd name="T12" fmla="*/ 704 w 994"/>
                <a:gd name="T13" fmla="*/ 1541 h 1547"/>
                <a:gd name="T14" fmla="*/ 663 w 994"/>
                <a:gd name="T15" fmla="*/ 1529 h 1547"/>
                <a:gd name="T16" fmla="*/ 625 w 994"/>
                <a:gd name="T17" fmla="*/ 1521 h 1547"/>
                <a:gd name="T18" fmla="*/ 552 w 994"/>
                <a:gd name="T19" fmla="*/ 1498 h 1547"/>
                <a:gd name="T20" fmla="*/ 485 w 994"/>
                <a:gd name="T21" fmla="*/ 1468 h 1547"/>
                <a:gd name="T22" fmla="*/ 420 w 994"/>
                <a:gd name="T23" fmla="*/ 1429 h 1547"/>
                <a:gd name="T24" fmla="*/ 361 w 994"/>
                <a:gd name="T25" fmla="*/ 1383 h 1547"/>
                <a:gd name="T26" fmla="*/ 306 w 994"/>
                <a:gd name="T27" fmla="*/ 1332 h 1547"/>
                <a:gd name="T28" fmla="*/ 231 w 994"/>
                <a:gd name="T29" fmla="*/ 1244 h 1547"/>
                <a:gd name="T30" fmla="*/ 148 w 994"/>
                <a:gd name="T31" fmla="*/ 1111 h 1547"/>
                <a:gd name="T32" fmla="*/ 82 w 994"/>
                <a:gd name="T33" fmla="*/ 962 h 1547"/>
                <a:gd name="T34" fmla="*/ 35 w 994"/>
                <a:gd name="T35" fmla="*/ 804 h 1547"/>
                <a:gd name="T36" fmla="*/ 6 w 994"/>
                <a:gd name="T37" fmla="*/ 642 h 1547"/>
                <a:gd name="T38" fmla="*/ 0 w 994"/>
                <a:gd name="T39" fmla="*/ 561 h 1547"/>
                <a:gd name="T40" fmla="*/ 10 w 994"/>
                <a:gd name="T41" fmla="*/ 542 h 1547"/>
                <a:gd name="T42" fmla="*/ 96 w 994"/>
                <a:gd name="T43" fmla="*/ 389 h 1547"/>
                <a:gd name="T44" fmla="*/ 154 w 994"/>
                <a:gd name="T45" fmla="*/ 307 h 1547"/>
                <a:gd name="T46" fmla="*/ 187 w 994"/>
                <a:gd name="T47" fmla="*/ 270 h 1547"/>
                <a:gd name="T48" fmla="*/ 254 w 994"/>
                <a:gd name="T49" fmla="*/ 204 h 1547"/>
                <a:gd name="T50" fmla="*/ 320 w 994"/>
                <a:gd name="T51" fmla="*/ 150 h 1547"/>
                <a:gd name="T52" fmla="*/ 387 w 994"/>
                <a:gd name="T53" fmla="*/ 105 h 1547"/>
                <a:gd name="T54" fmla="*/ 455 w 994"/>
                <a:gd name="T55" fmla="*/ 69 h 1547"/>
                <a:gd name="T56" fmla="*/ 521 w 994"/>
                <a:gd name="T57" fmla="*/ 42 h 1547"/>
                <a:gd name="T58" fmla="*/ 621 w 994"/>
                <a:gd name="T59" fmla="*/ 12 h 1547"/>
                <a:gd name="T60" fmla="*/ 688 w 994"/>
                <a:gd name="T61" fmla="*/ 0 h 1547"/>
                <a:gd name="T62" fmla="*/ 892 w 994"/>
                <a:gd name="T63" fmla="*/ 230 h 1547"/>
                <a:gd name="T64" fmla="*/ 902 w 994"/>
                <a:gd name="T65" fmla="*/ 281 h 1547"/>
                <a:gd name="T66" fmla="*/ 926 w 994"/>
                <a:gd name="T67" fmla="*/ 552 h 1547"/>
                <a:gd name="T68" fmla="*/ 921 w 994"/>
                <a:gd name="T69" fmla="*/ 695 h 1547"/>
                <a:gd name="T70" fmla="*/ 905 w 994"/>
                <a:gd name="T71" fmla="*/ 780 h 1547"/>
                <a:gd name="T72" fmla="*/ 892 w 994"/>
                <a:gd name="T73" fmla="*/ 816 h 1547"/>
                <a:gd name="T74" fmla="*/ 994 w 994"/>
                <a:gd name="T75" fmla="*/ 1402 h 1547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6247 w 10000"/>
                <a:gd name="connsiteY29" fmla="*/ 1376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1572 w 10000"/>
                <a:gd name="connsiteY25" fmla="*/ 772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178 w 10178"/>
                <a:gd name="connsiteY0" fmla="*/ 10361 h 11298"/>
                <a:gd name="connsiteX1" fmla="*/ 10148 w 10178"/>
                <a:gd name="connsiteY1" fmla="*/ 10399 h 11298"/>
                <a:gd name="connsiteX2" fmla="*/ 9745 w 10178"/>
                <a:gd name="connsiteY2" fmla="*/ 10749 h 11298"/>
                <a:gd name="connsiteX3" fmla="*/ 9162 w 10178"/>
                <a:gd name="connsiteY3" fmla="*/ 11052 h 11298"/>
                <a:gd name="connsiteX4" fmla="*/ 8649 w 10178"/>
                <a:gd name="connsiteY4" fmla="*/ 11214 h 11298"/>
                <a:gd name="connsiteX5" fmla="*/ 8015 w 10178"/>
                <a:gd name="connsiteY5" fmla="*/ 11298 h 11298"/>
                <a:gd name="connsiteX6" fmla="*/ 7260 w 10178"/>
                <a:gd name="connsiteY6" fmla="*/ 11259 h 11298"/>
                <a:gd name="connsiteX7" fmla="*/ 6848 w 10178"/>
                <a:gd name="connsiteY7" fmla="*/ 11182 h 11298"/>
                <a:gd name="connsiteX8" fmla="*/ 6466 w 10178"/>
                <a:gd name="connsiteY8" fmla="*/ 11130 h 11298"/>
                <a:gd name="connsiteX9" fmla="*/ 5731 w 10178"/>
                <a:gd name="connsiteY9" fmla="*/ 10981 h 11298"/>
                <a:gd name="connsiteX10" fmla="*/ 5057 w 10178"/>
                <a:gd name="connsiteY10" fmla="*/ 10787 h 11298"/>
                <a:gd name="connsiteX11" fmla="*/ 4403 w 10178"/>
                <a:gd name="connsiteY11" fmla="*/ 10535 h 11298"/>
                <a:gd name="connsiteX12" fmla="*/ 3810 w 10178"/>
                <a:gd name="connsiteY12" fmla="*/ 10238 h 11298"/>
                <a:gd name="connsiteX13" fmla="*/ 3256 w 10178"/>
                <a:gd name="connsiteY13" fmla="*/ 9908 h 11298"/>
                <a:gd name="connsiteX14" fmla="*/ 2502 w 10178"/>
                <a:gd name="connsiteY14" fmla="*/ 9339 h 11298"/>
                <a:gd name="connsiteX15" fmla="*/ 1667 w 10178"/>
                <a:gd name="connsiteY15" fmla="*/ 8480 h 11298"/>
                <a:gd name="connsiteX16" fmla="*/ 1003 w 10178"/>
                <a:gd name="connsiteY16" fmla="*/ 7516 h 11298"/>
                <a:gd name="connsiteX17" fmla="*/ 530 w 10178"/>
                <a:gd name="connsiteY17" fmla="*/ 6495 h 11298"/>
                <a:gd name="connsiteX18" fmla="*/ 238 w 10178"/>
                <a:gd name="connsiteY18" fmla="*/ 5448 h 11298"/>
                <a:gd name="connsiteX19" fmla="*/ 178 w 10178"/>
                <a:gd name="connsiteY19" fmla="*/ 4924 h 11298"/>
                <a:gd name="connsiteX20" fmla="*/ 279 w 10178"/>
                <a:gd name="connsiteY20" fmla="*/ 4802 h 11298"/>
                <a:gd name="connsiteX21" fmla="*/ 1144 w 10178"/>
                <a:gd name="connsiteY21" fmla="*/ 3813 h 11298"/>
                <a:gd name="connsiteX22" fmla="*/ 1727 w 10178"/>
                <a:gd name="connsiteY22" fmla="*/ 3282 h 11298"/>
                <a:gd name="connsiteX23" fmla="*/ 2059 w 10178"/>
                <a:gd name="connsiteY23" fmla="*/ 3043 h 11298"/>
                <a:gd name="connsiteX24" fmla="*/ 0 w 10178"/>
                <a:gd name="connsiteY24" fmla="*/ 792 h 11298"/>
                <a:gd name="connsiteX25" fmla="*/ 1750 w 10178"/>
                <a:gd name="connsiteY25" fmla="*/ 772 h 11298"/>
                <a:gd name="connsiteX26" fmla="*/ 2420 w 10178"/>
                <a:gd name="connsiteY26" fmla="*/ 996 h 11298"/>
                <a:gd name="connsiteX27" fmla="*/ 2986 w 10178"/>
                <a:gd name="connsiteY27" fmla="*/ 830 h 11298"/>
                <a:gd name="connsiteX28" fmla="*/ 3541 w 10178"/>
                <a:gd name="connsiteY28" fmla="*/ 393 h 11298"/>
                <a:gd name="connsiteX29" fmla="*/ 4279 w 10178"/>
                <a:gd name="connsiteY29" fmla="*/ 434 h 11298"/>
                <a:gd name="connsiteX30" fmla="*/ 5390 w 10178"/>
                <a:gd name="connsiteY30" fmla="*/ 0 h 11298"/>
                <a:gd name="connsiteX31" fmla="*/ 9152 w 10178"/>
                <a:gd name="connsiteY31" fmla="*/ 2785 h 11298"/>
                <a:gd name="connsiteX32" fmla="*/ 9252 w 10178"/>
                <a:gd name="connsiteY32" fmla="*/ 3114 h 11298"/>
                <a:gd name="connsiteX33" fmla="*/ 9494 w 10178"/>
                <a:gd name="connsiteY33" fmla="*/ 4866 h 11298"/>
                <a:gd name="connsiteX34" fmla="*/ 9444 w 10178"/>
                <a:gd name="connsiteY34" fmla="*/ 5791 h 11298"/>
                <a:gd name="connsiteX35" fmla="*/ 9283 w 10178"/>
                <a:gd name="connsiteY35" fmla="*/ 6340 h 11298"/>
                <a:gd name="connsiteX36" fmla="*/ 9152 w 10178"/>
                <a:gd name="connsiteY36" fmla="*/ 6573 h 11298"/>
                <a:gd name="connsiteX37" fmla="*/ 10178 w 10178"/>
                <a:gd name="connsiteY37" fmla="*/ 10361 h 11298"/>
                <a:gd name="connsiteX0" fmla="*/ 11384 w 11384"/>
                <a:gd name="connsiteY0" fmla="*/ 10361 h 11298"/>
                <a:gd name="connsiteX1" fmla="*/ 11354 w 11384"/>
                <a:gd name="connsiteY1" fmla="*/ 10399 h 11298"/>
                <a:gd name="connsiteX2" fmla="*/ 10951 w 11384"/>
                <a:gd name="connsiteY2" fmla="*/ 10749 h 11298"/>
                <a:gd name="connsiteX3" fmla="*/ 10368 w 11384"/>
                <a:gd name="connsiteY3" fmla="*/ 11052 h 11298"/>
                <a:gd name="connsiteX4" fmla="*/ 9855 w 11384"/>
                <a:gd name="connsiteY4" fmla="*/ 11214 h 11298"/>
                <a:gd name="connsiteX5" fmla="*/ 9221 w 11384"/>
                <a:gd name="connsiteY5" fmla="*/ 11298 h 11298"/>
                <a:gd name="connsiteX6" fmla="*/ 8466 w 11384"/>
                <a:gd name="connsiteY6" fmla="*/ 11259 h 11298"/>
                <a:gd name="connsiteX7" fmla="*/ 8054 w 11384"/>
                <a:gd name="connsiteY7" fmla="*/ 11182 h 11298"/>
                <a:gd name="connsiteX8" fmla="*/ 7672 w 11384"/>
                <a:gd name="connsiteY8" fmla="*/ 11130 h 11298"/>
                <a:gd name="connsiteX9" fmla="*/ 6937 w 11384"/>
                <a:gd name="connsiteY9" fmla="*/ 10981 h 11298"/>
                <a:gd name="connsiteX10" fmla="*/ 6263 w 11384"/>
                <a:gd name="connsiteY10" fmla="*/ 10787 h 11298"/>
                <a:gd name="connsiteX11" fmla="*/ 5609 w 11384"/>
                <a:gd name="connsiteY11" fmla="*/ 10535 h 11298"/>
                <a:gd name="connsiteX12" fmla="*/ 5016 w 11384"/>
                <a:gd name="connsiteY12" fmla="*/ 10238 h 11298"/>
                <a:gd name="connsiteX13" fmla="*/ 4462 w 11384"/>
                <a:gd name="connsiteY13" fmla="*/ 9908 h 11298"/>
                <a:gd name="connsiteX14" fmla="*/ 3708 w 11384"/>
                <a:gd name="connsiteY14" fmla="*/ 9339 h 11298"/>
                <a:gd name="connsiteX15" fmla="*/ 2873 w 11384"/>
                <a:gd name="connsiteY15" fmla="*/ 8480 h 11298"/>
                <a:gd name="connsiteX16" fmla="*/ 2209 w 11384"/>
                <a:gd name="connsiteY16" fmla="*/ 7516 h 11298"/>
                <a:gd name="connsiteX17" fmla="*/ 1736 w 11384"/>
                <a:gd name="connsiteY17" fmla="*/ 6495 h 11298"/>
                <a:gd name="connsiteX18" fmla="*/ 1444 w 11384"/>
                <a:gd name="connsiteY18" fmla="*/ 5448 h 11298"/>
                <a:gd name="connsiteX19" fmla="*/ 1384 w 11384"/>
                <a:gd name="connsiteY19" fmla="*/ 4924 h 11298"/>
                <a:gd name="connsiteX20" fmla="*/ 1485 w 11384"/>
                <a:gd name="connsiteY20" fmla="*/ 4802 h 11298"/>
                <a:gd name="connsiteX21" fmla="*/ 2350 w 11384"/>
                <a:gd name="connsiteY21" fmla="*/ 3813 h 11298"/>
                <a:gd name="connsiteX22" fmla="*/ 2933 w 11384"/>
                <a:gd name="connsiteY22" fmla="*/ 3282 h 11298"/>
                <a:gd name="connsiteX23" fmla="*/ 0 w 11384"/>
                <a:gd name="connsiteY23" fmla="*/ 1169 h 11298"/>
                <a:gd name="connsiteX24" fmla="*/ 1206 w 11384"/>
                <a:gd name="connsiteY24" fmla="*/ 792 h 11298"/>
                <a:gd name="connsiteX25" fmla="*/ 2956 w 11384"/>
                <a:gd name="connsiteY25" fmla="*/ 772 h 11298"/>
                <a:gd name="connsiteX26" fmla="*/ 3626 w 11384"/>
                <a:gd name="connsiteY26" fmla="*/ 996 h 11298"/>
                <a:gd name="connsiteX27" fmla="*/ 4192 w 11384"/>
                <a:gd name="connsiteY27" fmla="*/ 830 h 11298"/>
                <a:gd name="connsiteX28" fmla="*/ 4747 w 11384"/>
                <a:gd name="connsiteY28" fmla="*/ 393 h 11298"/>
                <a:gd name="connsiteX29" fmla="*/ 5485 w 11384"/>
                <a:gd name="connsiteY29" fmla="*/ 434 h 11298"/>
                <a:gd name="connsiteX30" fmla="*/ 6596 w 11384"/>
                <a:gd name="connsiteY30" fmla="*/ 0 h 11298"/>
                <a:gd name="connsiteX31" fmla="*/ 10358 w 11384"/>
                <a:gd name="connsiteY31" fmla="*/ 2785 h 11298"/>
                <a:gd name="connsiteX32" fmla="*/ 10458 w 11384"/>
                <a:gd name="connsiteY32" fmla="*/ 3114 h 11298"/>
                <a:gd name="connsiteX33" fmla="*/ 10700 w 11384"/>
                <a:gd name="connsiteY33" fmla="*/ 4866 h 11298"/>
                <a:gd name="connsiteX34" fmla="*/ 10650 w 11384"/>
                <a:gd name="connsiteY34" fmla="*/ 5791 h 11298"/>
                <a:gd name="connsiteX35" fmla="*/ 10489 w 11384"/>
                <a:gd name="connsiteY35" fmla="*/ 6340 h 11298"/>
                <a:gd name="connsiteX36" fmla="*/ 10358 w 11384"/>
                <a:gd name="connsiteY36" fmla="*/ 6573 h 11298"/>
                <a:gd name="connsiteX37" fmla="*/ 11384 w 11384"/>
                <a:gd name="connsiteY37" fmla="*/ 10361 h 11298"/>
                <a:gd name="connsiteX0" fmla="*/ 11434 w 11434"/>
                <a:gd name="connsiteY0" fmla="*/ 10361 h 11298"/>
                <a:gd name="connsiteX1" fmla="*/ 11404 w 11434"/>
                <a:gd name="connsiteY1" fmla="*/ 10399 h 11298"/>
                <a:gd name="connsiteX2" fmla="*/ 11001 w 11434"/>
                <a:gd name="connsiteY2" fmla="*/ 10749 h 11298"/>
                <a:gd name="connsiteX3" fmla="*/ 10418 w 11434"/>
                <a:gd name="connsiteY3" fmla="*/ 11052 h 11298"/>
                <a:gd name="connsiteX4" fmla="*/ 9905 w 11434"/>
                <a:gd name="connsiteY4" fmla="*/ 11214 h 11298"/>
                <a:gd name="connsiteX5" fmla="*/ 9271 w 11434"/>
                <a:gd name="connsiteY5" fmla="*/ 11298 h 11298"/>
                <a:gd name="connsiteX6" fmla="*/ 8516 w 11434"/>
                <a:gd name="connsiteY6" fmla="*/ 11259 h 11298"/>
                <a:gd name="connsiteX7" fmla="*/ 8104 w 11434"/>
                <a:gd name="connsiteY7" fmla="*/ 11182 h 11298"/>
                <a:gd name="connsiteX8" fmla="*/ 7722 w 11434"/>
                <a:gd name="connsiteY8" fmla="*/ 11130 h 11298"/>
                <a:gd name="connsiteX9" fmla="*/ 6987 w 11434"/>
                <a:gd name="connsiteY9" fmla="*/ 10981 h 11298"/>
                <a:gd name="connsiteX10" fmla="*/ 6313 w 11434"/>
                <a:gd name="connsiteY10" fmla="*/ 10787 h 11298"/>
                <a:gd name="connsiteX11" fmla="*/ 5659 w 11434"/>
                <a:gd name="connsiteY11" fmla="*/ 10535 h 11298"/>
                <a:gd name="connsiteX12" fmla="*/ 5066 w 11434"/>
                <a:gd name="connsiteY12" fmla="*/ 10238 h 11298"/>
                <a:gd name="connsiteX13" fmla="*/ 4512 w 11434"/>
                <a:gd name="connsiteY13" fmla="*/ 9908 h 11298"/>
                <a:gd name="connsiteX14" fmla="*/ 3758 w 11434"/>
                <a:gd name="connsiteY14" fmla="*/ 9339 h 11298"/>
                <a:gd name="connsiteX15" fmla="*/ 2923 w 11434"/>
                <a:gd name="connsiteY15" fmla="*/ 8480 h 11298"/>
                <a:gd name="connsiteX16" fmla="*/ 2259 w 11434"/>
                <a:gd name="connsiteY16" fmla="*/ 7516 h 11298"/>
                <a:gd name="connsiteX17" fmla="*/ 1786 w 11434"/>
                <a:gd name="connsiteY17" fmla="*/ 6495 h 11298"/>
                <a:gd name="connsiteX18" fmla="*/ 1494 w 11434"/>
                <a:gd name="connsiteY18" fmla="*/ 5448 h 11298"/>
                <a:gd name="connsiteX19" fmla="*/ 1434 w 11434"/>
                <a:gd name="connsiteY19" fmla="*/ 4924 h 11298"/>
                <a:gd name="connsiteX20" fmla="*/ 1535 w 11434"/>
                <a:gd name="connsiteY20" fmla="*/ 4802 h 11298"/>
                <a:gd name="connsiteX21" fmla="*/ 2400 w 11434"/>
                <a:gd name="connsiteY21" fmla="*/ 3813 h 11298"/>
                <a:gd name="connsiteX22" fmla="*/ 0 w 11434"/>
                <a:gd name="connsiteY22" fmla="*/ 1734 h 11298"/>
                <a:gd name="connsiteX23" fmla="*/ 50 w 11434"/>
                <a:gd name="connsiteY23" fmla="*/ 1169 h 11298"/>
                <a:gd name="connsiteX24" fmla="*/ 1256 w 11434"/>
                <a:gd name="connsiteY24" fmla="*/ 792 h 11298"/>
                <a:gd name="connsiteX25" fmla="*/ 3006 w 11434"/>
                <a:gd name="connsiteY25" fmla="*/ 772 h 11298"/>
                <a:gd name="connsiteX26" fmla="*/ 3676 w 11434"/>
                <a:gd name="connsiteY26" fmla="*/ 996 h 11298"/>
                <a:gd name="connsiteX27" fmla="*/ 4242 w 11434"/>
                <a:gd name="connsiteY27" fmla="*/ 830 h 11298"/>
                <a:gd name="connsiteX28" fmla="*/ 4797 w 11434"/>
                <a:gd name="connsiteY28" fmla="*/ 393 h 11298"/>
                <a:gd name="connsiteX29" fmla="*/ 5535 w 11434"/>
                <a:gd name="connsiteY29" fmla="*/ 434 h 11298"/>
                <a:gd name="connsiteX30" fmla="*/ 6646 w 11434"/>
                <a:gd name="connsiteY30" fmla="*/ 0 h 11298"/>
                <a:gd name="connsiteX31" fmla="*/ 10408 w 11434"/>
                <a:gd name="connsiteY31" fmla="*/ 2785 h 11298"/>
                <a:gd name="connsiteX32" fmla="*/ 10508 w 11434"/>
                <a:gd name="connsiteY32" fmla="*/ 3114 h 11298"/>
                <a:gd name="connsiteX33" fmla="*/ 10750 w 11434"/>
                <a:gd name="connsiteY33" fmla="*/ 4866 h 11298"/>
                <a:gd name="connsiteX34" fmla="*/ 10700 w 11434"/>
                <a:gd name="connsiteY34" fmla="*/ 5791 h 11298"/>
                <a:gd name="connsiteX35" fmla="*/ 10539 w 11434"/>
                <a:gd name="connsiteY35" fmla="*/ 6340 h 11298"/>
                <a:gd name="connsiteX36" fmla="*/ 10408 w 11434"/>
                <a:gd name="connsiteY36" fmla="*/ 6573 h 11298"/>
                <a:gd name="connsiteX37" fmla="*/ 11434 w 11434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413 w 14312"/>
                <a:gd name="connsiteY20" fmla="*/ 4802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049 w 14312"/>
                <a:gd name="connsiteY20" fmla="*/ 4630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12" h="11298">
                  <a:moveTo>
                    <a:pt x="14312" y="10361"/>
                  </a:moveTo>
                  <a:cubicBezTo>
                    <a:pt x="14302" y="10374"/>
                    <a:pt x="14292" y="10386"/>
                    <a:pt x="14282" y="10399"/>
                  </a:cubicBezTo>
                  <a:lnTo>
                    <a:pt x="13879" y="10749"/>
                  </a:lnTo>
                  <a:lnTo>
                    <a:pt x="13296" y="11052"/>
                  </a:lnTo>
                  <a:lnTo>
                    <a:pt x="12783" y="11214"/>
                  </a:lnTo>
                  <a:lnTo>
                    <a:pt x="12149" y="11298"/>
                  </a:lnTo>
                  <a:lnTo>
                    <a:pt x="11394" y="11259"/>
                  </a:lnTo>
                  <a:lnTo>
                    <a:pt x="10982" y="11182"/>
                  </a:lnTo>
                  <a:lnTo>
                    <a:pt x="10600" y="11130"/>
                  </a:lnTo>
                  <a:lnTo>
                    <a:pt x="9865" y="10981"/>
                  </a:lnTo>
                  <a:lnTo>
                    <a:pt x="9191" y="10787"/>
                  </a:lnTo>
                  <a:lnTo>
                    <a:pt x="8537" y="10535"/>
                  </a:lnTo>
                  <a:lnTo>
                    <a:pt x="7944" y="10238"/>
                  </a:lnTo>
                  <a:lnTo>
                    <a:pt x="7390" y="9908"/>
                  </a:lnTo>
                  <a:lnTo>
                    <a:pt x="6636" y="9339"/>
                  </a:lnTo>
                  <a:lnTo>
                    <a:pt x="5801" y="8480"/>
                  </a:lnTo>
                  <a:lnTo>
                    <a:pt x="5137" y="7516"/>
                  </a:lnTo>
                  <a:lnTo>
                    <a:pt x="4664" y="6495"/>
                  </a:lnTo>
                  <a:cubicBezTo>
                    <a:pt x="4567" y="6146"/>
                    <a:pt x="4469" y="5797"/>
                    <a:pt x="4372" y="5448"/>
                  </a:cubicBezTo>
                  <a:cubicBezTo>
                    <a:pt x="4352" y="5273"/>
                    <a:pt x="4332" y="5099"/>
                    <a:pt x="4312" y="4924"/>
                  </a:cubicBezTo>
                  <a:lnTo>
                    <a:pt x="4049" y="4630"/>
                  </a:lnTo>
                  <a:lnTo>
                    <a:pt x="0" y="1489"/>
                  </a:lnTo>
                  <a:lnTo>
                    <a:pt x="2878" y="1734"/>
                  </a:lnTo>
                  <a:cubicBezTo>
                    <a:pt x="2895" y="1546"/>
                    <a:pt x="2911" y="1357"/>
                    <a:pt x="2928" y="1169"/>
                  </a:cubicBezTo>
                  <a:lnTo>
                    <a:pt x="4134" y="792"/>
                  </a:lnTo>
                  <a:lnTo>
                    <a:pt x="5884" y="772"/>
                  </a:lnTo>
                  <a:lnTo>
                    <a:pt x="6554" y="996"/>
                  </a:lnTo>
                  <a:lnTo>
                    <a:pt x="7120" y="830"/>
                  </a:lnTo>
                  <a:lnTo>
                    <a:pt x="7675" y="393"/>
                  </a:lnTo>
                  <a:lnTo>
                    <a:pt x="8413" y="434"/>
                  </a:lnTo>
                  <a:lnTo>
                    <a:pt x="9524" y="0"/>
                  </a:lnTo>
                  <a:lnTo>
                    <a:pt x="13286" y="2785"/>
                  </a:lnTo>
                  <a:cubicBezTo>
                    <a:pt x="13319" y="2895"/>
                    <a:pt x="13353" y="3004"/>
                    <a:pt x="13386" y="3114"/>
                  </a:cubicBezTo>
                  <a:cubicBezTo>
                    <a:pt x="13467" y="3698"/>
                    <a:pt x="13547" y="4282"/>
                    <a:pt x="13628" y="4866"/>
                  </a:cubicBezTo>
                  <a:cubicBezTo>
                    <a:pt x="13611" y="5174"/>
                    <a:pt x="13595" y="5483"/>
                    <a:pt x="13578" y="5791"/>
                  </a:cubicBezTo>
                  <a:cubicBezTo>
                    <a:pt x="13524" y="5974"/>
                    <a:pt x="13471" y="6157"/>
                    <a:pt x="13417" y="6340"/>
                  </a:cubicBezTo>
                  <a:lnTo>
                    <a:pt x="13286" y="6573"/>
                  </a:lnTo>
                  <a:lnTo>
                    <a:pt x="14312" y="10361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1972614D-1E11-4041-960F-3016476B842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36941" y="4781459"/>
              <a:ext cx="1241584" cy="810039"/>
            </a:xfrm>
            <a:custGeom>
              <a:avLst/>
              <a:gdLst>
                <a:gd name="T0" fmla="*/ 3583 w 3651"/>
                <a:gd name="T1" fmla="*/ 1594 h 2382"/>
                <a:gd name="T2" fmla="*/ 3352 w 3651"/>
                <a:gd name="T3" fmla="*/ 1751 h 2382"/>
                <a:gd name="T4" fmla="*/ 3218 w 3651"/>
                <a:gd name="T5" fmla="*/ 1755 h 2382"/>
                <a:gd name="T6" fmla="*/ 3004 w 3651"/>
                <a:gd name="T7" fmla="*/ 1691 h 2382"/>
                <a:gd name="T8" fmla="*/ 2790 w 3651"/>
                <a:gd name="T9" fmla="*/ 1532 h 2382"/>
                <a:gd name="T10" fmla="*/ 2673 w 3651"/>
                <a:gd name="T11" fmla="*/ 1691 h 2382"/>
                <a:gd name="T12" fmla="*/ 2491 w 3651"/>
                <a:gd name="T13" fmla="*/ 1841 h 2382"/>
                <a:gd name="T14" fmla="*/ 2241 w 3651"/>
                <a:gd name="T15" fmla="*/ 1907 h 2382"/>
                <a:gd name="T16" fmla="*/ 2052 w 3651"/>
                <a:gd name="T17" fmla="*/ 1930 h 2382"/>
                <a:gd name="T18" fmla="*/ 1794 w 3651"/>
                <a:gd name="T19" fmla="*/ 2127 h 2382"/>
                <a:gd name="T20" fmla="*/ 1683 w 3651"/>
                <a:gd name="T21" fmla="*/ 2157 h 2382"/>
                <a:gd name="T22" fmla="*/ 1408 w 3651"/>
                <a:gd name="T23" fmla="*/ 2137 h 2382"/>
                <a:gd name="T24" fmla="*/ 1206 w 3651"/>
                <a:gd name="T25" fmla="*/ 2207 h 2382"/>
                <a:gd name="T26" fmla="*/ 1057 w 3651"/>
                <a:gd name="T27" fmla="*/ 2309 h 2382"/>
                <a:gd name="T28" fmla="*/ 909 w 3651"/>
                <a:gd name="T29" fmla="*/ 2372 h 2382"/>
                <a:gd name="T30" fmla="*/ 668 w 3651"/>
                <a:gd name="T31" fmla="*/ 2366 h 2382"/>
                <a:gd name="T32" fmla="*/ 618 w 3651"/>
                <a:gd name="T33" fmla="*/ 2341 h 2382"/>
                <a:gd name="T34" fmla="*/ 383 w 3651"/>
                <a:gd name="T35" fmla="*/ 1735 h 2382"/>
                <a:gd name="T36" fmla="*/ 291 w 3651"/>
                <a:gd name="T37" fmla="*/ 1483 h 2382"/>
                <a:gd name="T38" fmla="*/ 136 w 3651"/>
                <a:gd name="T39" fmla="*/ 1092 h 2382"/>
                <a:gd name="T40" fmla="*/ 24 w 3651"/>
                <a:gd name="T41" fmla="*/ 844 h 2382"/>
                <a:gd name="T42" fmla="*/ 3 w 3651"/>
                <a:gd name="T43" fmla="*/ 659 h 2382"/>
                <a:gd name="T44" fmla="*/ 31 w 3651"/>
                <a:gd name="T45" fmla="*/ 430 h 2382"/>
                <a:gd name="T46" fmla="*/ 145 w 3651"/>
                <a:gd name="T47" fmla="*/ 347 h 2382"/>
                <a:gd name="T48" fmla="*/ 360 w 3651"/>
                <a:gd name="T49" fmla="*/ 314 h 2382"/>
                <a:gd name="T50" fmla="*/ 482 w 3651"/>
                <a:gd name="T51" fmla="*/ 368 h 2382"/>
                <a:gd name="T52" fmla="*/ 532 w 3651"/>
                <a:gd name="T53" fmla="*/ 225 h 2382"/>
                <a:gd name="T54" fmla="*/ 641 w 3651"/>
                <a:gd name="T55" fmla="*/ 69 h 2382"/>
                <a:gd name="T56" fmla="*/ 781 w 3651"/>
                <a:gd name="T57" fmla="*/ 16 h 2382"/>
                <a:gd name="T58" fmla="*/ 1038 w 3651"/>
                <a:gd name="T59" fmla="*/ 72 h 2382"/>
                <a:gd name="T60" fmla="*/ 1217 w 3651"/>
                <a:gd name="T61" fmla="*/ 224 h 2382"/>
                <a:gd name="T62" fmla="*/ 1270 w 3651"/>
                <a:gd name="T63" fmla="*/ 135 h 2382"/>
                <a:gd name="T64" fmla="*/ 1356 w 3651"/>
                <a:gd name="T65" fmla="*/ 49 h 2382"/>
                <a:gd name="T66" fmla="*/ 1563 w 3651"/>
                <a:gd name="T67" fmla="*/ 0 h 2382"/>
                <a:gd name="T68" fmla="*/ 1715 w 3651"/>
                <a:gd name="T69" fmla="*/ 35 h 2382"/>
                <a:gd name="T70" fmla="*/ 1805 w 3651"/>
                <a:gd name="T71" fmla="*/ 100 h 2382"/>
                <a:gd name="T72" fmla="*/ 1943 w 3651"/>
                <a:gd name="T73" fmla="*/ 302 h 2382"/>
                <a:gd name="T74" fmla="*/ 1964 w 3651"/>
                <a:gd name="T75" fmla="*/ 161 h 2382"/>
                <a:gd name="T76" fmla="*/ 2045 w 3651"/>
                <a:gd name="T77" fmla="*/ 73 h 2382"/>
                <a:gd name="T78" fmla="*/ 2188 w 3651"/>
                <a:gd name="T79" fmla="*/ 36 h 2382"/>
                <a:gd name="T80" fmla="*/ 2478 w 3651"/>
                <a:gd name="T81" fmla="*/ 96 h 2382"/>
                <a:gd name="T82" fmla="*/ 2667 w 3651"/>
                <a:gd name="T83" fmla="*/ 251 h 2382"/>
                <a:gd name="T84" fmla="*/ 2886 w 3651"/>
                <a:gd name="T85" fmla="*/ 507 h 2382"/>
                <a:gd name="T86" fmla="*/ 2901 w 3651"/>
                <a:gd name="T87" fmla="*/ 741 h 2382"/>
                <a:gd name="T88" fmla="*/ 3064 w 3651"/>
                <a:gd name="T89" fmla="*/ 1118 h 2382"/>
                <a:gd name="T90" fmla="*/ 3337 w 3651"/>
                <a:gd name="T91" fmla="*/ 1366 h 2382"/>
                <a:gd name="T92" fmla="*/ 3642 w 3651"/>
                <a:gd name="T93" fmla="*/ 1499 h 2382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050 w 10000"/>
                <a:gd name="connsiteY132" fmla="*/ 3652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131 w 10000"/>
                <a:gd name="connsiteY124" fmla="*/ 411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0000" h="10000">
                  <a:moveTo>
                    <a:pt x="10000" y="6297"/>
                  </a:moveTo>
                  <a:cubicBezTo>
                    <a:pt x="9995" y="6311"/>
                    <a:pt x="9989" y="6325"/>
                    <a:pt x="9984" y="6339"/>
                  </a:cubicBezTo>
                  <a:lnTo>
                    <a:pt x="9814" y="6692"/>
                  </a:lnTo>
                  <a:lnTo>
                    <a:pt x="9586" y="7019"/>
                  </a:lnTo>
                  <a:lnTo>
                    <a:pt x="9397" y="7221"/>
                  </a:lnTo>
                  <a:lnTo>
                    <a:pt x="9181" y="7351"/>
                  </a:lnTo>
                  <a:lnTo>
                    <a:pt x="9000" y="7393"/>
                  </a:lnTo>
                  <a:lnTo>
                    <a:pt x="8874" y="7380"/>
                  </a:lnTo>
                  <a:lnTo>
                    <a:pt x="8814" y="7368"/>
                  </a:lnTo>
                  <a:lnTo>
                    <a:pt x="8683" y="7338"/>
                  </a:lnTo>
                  <a:lnTo>
                    <a:pt x="8444" y="7242"/>
                  </a:lnTo>
                  <a:lnTo>
                    <a:pt x="8228" y="7099"/>
                  </a:lnTo>
                  <a:lnTo>
                    <a:pt x="8039" y="6931"/>
                  </a:lnTo>
                  <a:lnTo>
                    <a:pt x="7812" y="6679"/>
                  </a:lnTo>
                  <a:cubicBezTo>
                    <a:pt x="7755" y="6597"/>
                    <a:pt x="7699" y="6514"/>
                    <a:pt x="7642" y="6432"/>
                  </a:cubicBezTo>
                  <a:cubicBezTo>
                    <a:pt x="7637" y="6423"/>
                    <a:pt x="7633" y="6415"/>
                    <a:pt x="7628" y="6406"/>
                  </a:cubicBezTo>
                  <a:cubicBezTo>
                    <a:pt x="7613" y="6451"/>
                    <a:pt x="7599" y="6496"/>
                    <a:pt x="7584" y="6541"/>
                  </a:cubicBezTo>
                  <a:lnTo>
                    <a:pt x="7321" y="7099"/>
                  </a:lnTo>
                  <a:lnTo>
                    <a:pt x="7176" y="7334"/>
                  </a:lnTo>
                  <a:cubicBezTo>
                    <a:pt x="7120" y="7405"/>
                    <a:pt x="7065" y="7477"/>
                    <a:pt x="7009" y="7548"/>
                  </a:cubicBezTo>
                  <a:lnTo>
                    <a:pt x="6823" y="7729"/>
                  </a:lnTo>
                  <a:cubicBezTo>
                    <a:pt x="6788" y="7751"/>
                    <a:pt x="6754" y="7774"/>
                    <a:pt x="6719" y="7796"/>
                  </a:cubicBezTo>
                  <a:lnTo>
                    <a:pt x="6511" y="7901"/>
                  </a:lnTo>
                  <a:lnTo>
                    <a:pt x="6138" y="8006"/>
                  </a:lnTo>
                  <a:lnTo>
                    <a:pt x="5730" y="8018"/>
                  </a:lnTo>
                  <a:lnTo>
                    <a:pt x="5670" y="8006"/>
                  </a:lnTo>
                  <a:cubicBezTo>
                    <a:pt x="5653" y="8038"/>
                    <a:pt x="5637" y="8070"/>
                    <a:pt x="5620" y="8102"/>
                  </a:cubicBezTo>
                  <a:lnTo>
                    <a:pt x="5286" y="8573"/>
                  </a:lnTo>
                  <a:lnTo>
                    <a:pt x="5067" y="8799"/>
                  </a:lnTo>
                  <a:lnTo>
                    <a:pt x="4914" y="8929"/>
                  </a:lnTo>
                  <a:lnTo>
                    <a:pt x="4834" y="8971"/>
                  </a:lnTo>
                  <a:lnTo>
                    <a:pt x="4755" y="9005"/>
                  </a:lnTo>
                  <a:lnTo>
                    <a:pt x="4610" y="9055"/>
                  </a:lnTo>
                  <a:lnTo>
                    <a:pt x="4410" y="9068"/>
                  </a:lnTo>
                  <a:lnTo>
                    <a:pt x="4065" y="9001"/>
                  </a:lnTo>
                  <a:lnTo>
                    <a:pt x="3856" y="8971"/>
                  </a:lnTo>
                  <a:lnTo>
                    <a:pt x="3769" y="8980"/>
                  </a:lnTo>
                  <a:lnTo>
                    <a:pt x="3550" y="9085"/>
                  </a:lnTo>
                  <a:lnTo>
                    <a:pt x="3303" y="9265"/>
                  </a:lnTo>
                  <a:lnTo>
                    <a:pt x="3054" y="9492"/>
                  </a:lnTo>
                  <a:lnTo>
                    <a:pt x="2950" y="9614"/>
                  </a:lnTo>
                  <a:cubicBezTo>
                    <a:pt x="2932" y="9641"/>
                    <a:pt x="2913" y="9667"/>
                    <a:pt x="2895" y="9694"/>
                  </a:cubicBezTo>
                  <a:lnTo>
                    <a:pt x="2772" y="9811"/>
                  </a:lnTo>
                  <a:lnTo>
                    <a:pt x="2635" y="9903"/>
                  </a:lnTo>
                  <a:lnTo>
                    <a:pt x="2490" y="9958"/>
                  </a:lnTo>
                  <a:lnTo>
                    <a:pt x="2262" y="10000"/>
                  </a:lnTo>
                  <a:lnTo>
                    <a:pt x="1967" y="9966"/>
                  </a:lnTo>
                  <a:lnTo>
                    <a:pt x="1830" y="9933"/>
                  </a:lnTo>
                  <a:lnTo>
                    <a:pt x="1821" y="9933"/>
                  </a:lnTo>
                  <a:cubicBezTo>
                    <a:pt x="1796" y="9920"/>
                    <a:pt x="1770" y="9908"/>
                    <a:pt x="1745" y="9895"/>
                  </a:cubicBezTo>
                  <a:lnTo>
                    <a:pt x="1693" y="9828"/>
                  </a:lnTo>
                  <a:cubicBezTo>
                    <a:pt x="1552" y="9187"/>
                    <a:pt x="1412" y="8546"/>
                    <a:pt x="1271" y="7905"/>
                  </a:cubicBezTo>
                  <a:lnTo>
                    <a:pt x="1238" y="7821"/>
                  </a:lnTo>
                  <a:lnTo>
                    <a:pt x="1049" y="7284"/>
                  </a:lnTo>
                  <a:cubicBezTo>
                    <a:pt x="1003" y="7117"/>
                    <a:pt x="958" y="6951"/>
                    <a:pt x="912" y="6784"/>
                  </a:cubicBezTo>
                  <a:lnTo>
                    <a:pt x="852" y="6511"/>
                  </a:lnTo>
                  <a:cubicBezTo>
                    <a:pt x="834" y="6416"/>
                    <a:pt x="815" y="6321"/>
                    <a:pt x="797" y="6226"/>
                  </a:cubicBezTo>
                  <a:lnTo>
                    <a:pt x="671" y="5642"/>
                  </a:lnTo>
                  <a:cubicBezTo>
                    <a:pt x="623" y="5456"/>
                    <a:pt x="574" y="5270"/>
                    <a:pt x="526" y="5084"/>
                  </a:cubicBezTo>
                  <a:lnTo>
                    <a:pt x="373" y="4584"/>
                  </a:lnTo>
                  <a:cubicBezTo>
                    <a:pt x="346" y="4514"/>
                    <a:pt x="320" y="4444"/>
                    <a:pt x="293" y="4374"/>
                  </a:cubicBezTo>
                  <a:cubicBezTo>
                    <a:pt x="258" y="4250"/>
                    <a:pt x="224" y="4125"/>
                    <a:pt x="189" y="4001"/>
                  </a:cubicBezTo>
                  <a:lnTo>
                    <a:pt x="66" y="3543"/>
                  </a:lnTo>
                  <a:cubicBezTo>
                    <a:pt x="50" y="3445"/>
                    <a:pt x="35" y="3347"/>
                    <a:pt x="19" y="3249"/>
                  </a:cubicBezTo>
                  <a:cubicBezTo>
                    <a:pt x="18" y="3197"/>
                    <a:pt x="17" y="3146"/>
                    <a:pt x="16" y="3094"/>
                  </a:cubicBezTo>
                  <a:cubicBezTo>
                    <a:pt x="13" y="2985"/>
                    <a:pt x="11" y="2876"/>
                    <a:pt x="8" y="2767"/>
                  </a:cubicBezTo>
                  <a:cubicBezTo>
                    <a:pt x="5" y="2607"/>
                    <a:pt x="3" y="2448"/>
                    <a:pt x="0" y="2288"/>
                  </a:cubicBezTo>
                  <a:cubicBezTo>
                    <a:pt x="13" y="2182"/>
                    <a:pt x="25" y="2075"/>
                    <a:pt x="38" y="1969"/>
                  </a:cubicBezTo>
                  <a:cubicBezTo>
                    <a:pt x="54" y="1914"/>
                    <a:pt x="69" y="1860"/>
                    <a:pt x="85" y="1805"/>
                  </a:cubicBezTo>
                  <a:cubicBezTo>
                    <a:pt x="96" y="1778"/>
                    <a:pt x="107" y="1752"/>
                    <a:pt x="118" y="1725"/>
                  </a:cubicBezTo>
                  <a:lnTo>
                    <a:pt x="230" y="1583"/>
                  </a:lnTo>
                  <a:lnTo>
                    <a:pt x="397" y="1457"/>
                  </a:lnTo>
                  <a:lnTo>
                    <a:pt x="586" y="1364"/>
                  </a:lnTo>
                  <a:lnTo>
                    <a:pt x="789" y="1318"/>
                  </a:lnTo>
                  <a:lnTo>
                    <a:pt x="986" y="1318"/>
                  </a:lnTo>
                  <a:lnTo>
                    <a:pt x="1161" y="1373"/>
                  </a:lnTo>
                  <a:cubicBezTo>
                    <a:pt x="1196" y="1402"/>
                    <a:pt x="1230" y="1432"/>
                    <a:pt x="1265" y="1461"/>
                  </a:cubicBezTo>
                  <a:cubicBezTo>
                    <a:pt x="1283" y="1489"/>
                    <a:pt x="1302" y="1517"/>
                    <a:pt x="1320" y="1545"/>
                  </a:cubicBezTo>
                  <a:cubicBezTo>
                    <a:pt x="1327" y="1562"/>
                    <a:pt x="1335" y="1578"/>
                    <a:pt x="1342" y="1595"/>
                  </a:cubicBezTo>
                  <a:cubicBezTo>
                    <a:pt x="1345" y="1555"/>
                    <a:pt x="1347" y="1514"/>
                    <a:pt x="1350" y="1474"/>
                  </a:cubicBezTo>
                  <a:cubicBezTo>
                    <a:pt x="1386" y="1298"/>
                    <a:pt x="1421" y="1121"/>
                    <a:pt x="1457" y="945"/>
                  </a:cubicBezTo>
                  <a:cubicBezTo>
                    <a:pt x="1482" y="869"/>
                    <a:pt x="1506" y="794"/>
                    <a:pt x="1531" y="718"/>
                  </a:cubicBezTo>
                  <a:lnTo>
                    <a:pt x="1630" y="487"/>
                  </a:lnTo>
                  <a:lnTo>
                    <a:pt x="1756" y="290"/>
                  </a:lnTo>
                  <a:cubicBezTo>
                    <a:pt x="1781" y="262"/>
                    <a:pt x="1805" y="234"/>
                    <a:pt x="1830" y="206"/>
                  </a:cubicBezTo>
                  <a:lnTo>
                    <a:pt x="1923" y="134"/>
                  </a:lnTo>
                  <a:lnTo>
                    <a:pt x="2139" y="67"/>
                  </a:lnTo>
                  <a:lnTo>
                    <a:pt x="2375" y="80"/>
                  </a:lnTo>
                  <a:lnTo>
                    <a:pt x="2610" y="164"/>
                  </a:lnTo>
                  <a:lnTo>
                    <a:pt x="2843" y="302"/>
                  </a:lnTo>
                  <a:lnTo>
                    <a:pt x="3048" y="487"/>
                  </a:lnTo>
                  <a:lnTo>
                    <a:pt x="3216" y="705"/>
                  </a:lnTo>
                  <a:lnTo>
                    <a:pt x="3333" y="940"/>
                  </a:lnTo>
                  <a:cubicBezTo>
                    <a:pt x="3344" y="979"/>
                    <a:pt x="3355" y="1019"/>
                    <a:pt x="3366" y="1058"/>
                  </a:cubicBezTo>
                  <a:cubicBezTo>
                    <a:pt x="3369" y="1030"/>
                    <a:pt x="3371" y="1002"/>
                    <a:pt x="3374" y="974"/>
                  </a:cubicBezTo>
                  <a:cubicBezTo>
                    <a:pt x="3409" y="838"/>
                    <a:pt x="3443" y="703"/>
                    <a:pt x="3478" y="567"/>
                  </a:cubicBezTo>
                  <a:cubicBezTo>
                    <a:pt x="3511" y="498"/>
                    <a:pt x="3544" y="430"/>
                    <a:pt x="3577" y="361"/>
                  </a:cubicBezTo>
                  <a:cubicBezTo>
                    <a:pt x="3606" y="323"/>
                    <a:pt x="3636" y="286"/>
                    <a:pt x="3665" y="248"/>
                  </a:cubicBezTo>
                  <a:cubicBezTo>
                    <a:pt x="3681" y="234"/>
                    <a:pt x="3698" y="220"/>
                    <a:pt x="3714" y="206"/>
                  </a:cubicBezTo>
                  <a:cubicBezTo>
                    <a:pt x="3751" y="179"/>
                    <a:pt x="3789" y="153"/>
                    <a:pt x="3826" y="126"/>
                  </a:cubicBezTo>
                  <a:lnTo>
                    <a:pt x="4076" y="17"/>
                  </a:lnTo>
                  <a:lnTo>
                    <a:pt x="4281" y="0"/>
                  </a:lnTo>
                  <a:lnTo>
                    <a:pt x="4421" y="13"/>
                  </a:lnTo>
                  <a:lnTo>
                    <a:pt x="4560" y="59"/>
                  </a:lnTo>
                  <a:cubicBezTo>
                    <a:pt x="4606" y="88"/>
                    <a:pt x="4651" y="118"/>
                    <a:pt x="4697" y="147"/>
                  </a:cubicBezTo>
                  <a:cubicBezTo>
                    <a:pt x="4719" y="167"/>
                    <a:pt x="4741" y="186"/>
                    <a:pt x="4763" y="206"/>
                  </a:cubicBezTo>
                  <a:cubicBezTo>
                    <a:pt x="4784" y="225"/>
                    <a:pt x="4805" y="245"/>
                    <a:pt x="4826" y="264"/>
                  </a:cubicBezTo>
                  <a:cubicBezTo>
                    <a:pt x="4865" y="316"/>
                    <a:pt x="4905" y="368"/>
                    <a:pt x="4944" y="420"/>
                  </a:cubicBezTo>
                  <a:lnTo>
                    <a:pt x="5097" y="680"/>
                  </a:lnTo>
                  <a:lnTo>
                    <a:pt x="5294" y="1180"/>
                  </a:lnTo>
                  <a:cubicBezTo>
                    <a:pt x="5303" y="1209"/>
                    <a:pt x="5313" y="1239"/>
                    <a:pt x="5322" y="1268"/>
                  </a:cubicBezTo>
                  <a:cubicBezTo>
                    <a:pt x="5319" y="1243"/>
                    <a:pt x="5317" y="1217"/>
                    <a:pt x="5314" y="1192"/>
                  </a:cubicBezTo>
                  <a:lnTo>
                    <a:pt x="5341" y="835"/>
                  </a:lnTo>
                  <a:cubicBezTo>
                    <a:pt x="5354" y="782"/>
                    <a:pt x="5366" y="729"/>
                    <a:pt x="5379" y="676"/>
                  </a:cubicBezTo>
                  <a:cubicBezTo>
                    <a:pt x="5400" y="623"/>
                    <a:pt x="5421" y="569"/>
                    <a:pt x="5442" y="516"/>
                  </a:cubicBezTo>
                  <a:cubicBezTo>
                    <a:pt x="5474" y="469"/>
                    <a:pt x="5506" y="421"/>
                    <a:pt x="5538" y="374"/>
                  </a:cubicBezTo>
                  <a:cubicBezTo>
                    <a:pt x="5559" y="351"/>
                    <a:pt x="5580" y="329"/>
                    <a:pt x="5601" y="306"/>
                  </a:cubicBezTo>
                  <a:lnTo>
                    <a:pt x="5667" y="252"/>
                  </a:lnTo>
                  <a:lnTo>
                    <a:pt x="5823" y="181"/>
                  </a:lnTo>
                  <a:lnTo>
                    <a:pt x="5993" y="151"/>
                  </a:lnTo>
                  <a:lnTo>
                    <a:pt x="6174" y="155"/>
                  </a:lnTo>
                  <a:lnTo>
                    <a:pt x="6448" y="223"/>
                  </a:lnTo>
                  <a:lnTo>
                    <a:pt x="6787" y="403"/>
                  </a:lnTo>
                  <a:lnTo>
                    <a:pt x="6927" y="525"/>
                  </a:lnTo>
                  <a:cubicBezTo>
                    <a:pt x="6963" y="571"/>
                    <a:pt x="7095" y="365"/>
                    <a:pt x="7131" y="411"/>
                  </a:cubicBezTo>
                  <a:lnTo>
                    <a:pt x="7496" y="671"/>
                  </a:lnTo>
                  <a:lnTo>
                    <a:pt x="7918" y="1332"/>
                  </a:lnTo>
                  <a:lnTo>
                    <a:pt x="8071" y="1603"/>
                  </a:lnTo>
                  <a:cubicBezTo>
                    <a:pt x="8080" y="1691"/>
                    <a:pt x="8089" y="1778"/>
                    <a:pt x="8098" y="1866"/>
                  </a:cubicBezTo>
                  <a:lnTo>
                    <a:pt x="8331" y="2273"/>
                  </a:lnTo>
                  <a:cubicBezTo>
                    <a:pt x="8359" y="2391"/>
                    <a:pt x="8388" y="2508"/>
                    <a:pt x="8416" y="2626"/>
                  </a:cubicBezTo>
                  <a:cubicBezTo>
                    <a:pt x="8430" y="2779"/>
                    <a:pt x="8451" y="2745"/>
                    <a:pt x="8465" y="2898"/>
                  </a:cubicBezTo>
                  <a:cubicBezTo>
                    <a:pt x="8500" y="3078"/>
                    <a:pt x="8490" y="3125"/>
                    <a:pt x="8525" y="3305"/>
                  </a:cubicBezTo>
                  <a:cubicBezTo>
                    <a:pt x="8544" y="3522"/>
                    <a:pt x="8564" y="3739"/>
                    <a:pt x="8583" y="3956"/>
                  </a:cubicBezTo>
                  <a:cubicBezTo>
                    <a:pt x="8519" y="4202"/>
                    <a:pt x="8456" y="4448"/>
                    <a:pt x="8392" y="4694"/>
                  </a:cubicBezTo>
                  <a:lnTo>
                    <a:pt x="8548" y="4962"/>
                  </a:lnTo>
                  <a:lnTo>
                    <a:pt x="8852" y="5403"/>
                  </a:lnTo>
                  <a:lnTo>
                    <a:pt x="9140" y="5735"/>
                  </a:lnTo>
                  <a:lnTo>
                    <a:pt x="9395" y="5974"/>
                  </a:lnTo>
                  <a:lnTo>
                    <a:pt x="9721" y="6196"/>
                  </a:lnTo>
                  <a:lnTo>
                    <a:pt x="9975" y="6293"/>
                  </a:lnTo>
                  <a:cubicBezTo>
                    <a:pt x="9983" y="6294"/>
                    <a:pt x="9992" y="6296"/>
                    <a:pt x="10000" y="6297"/>
                  </a:cubicBez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9F51FD8-7F67-450A-83BB-E6C9613C54E4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470642" y="5077191"/>
              <a:ext cx="762090" cy="241788"/>
            </a:xfrm>
            <a:custGeom>
              <a:avLst/>
              <a:gdLst>
                <a:gd name="T0" fmla="*/ 2218 w 2242"/>
                <a:gd name="T1" fmla="*/ 418 h 712"/>
                <a:gd name="T2" fmla="*/ 2076 w 2242"/>
                <a:gd name="T3" fmla="*/ 368 h 712"/>
                <a:gd name="T4" fmla="*/ 1862 w 2242"/>
                <a:gd name="T5" fmla="*/ 361 h 712"/>
                <a:gd name="T6" fmla="*/ 1783 w 2242"/>
                <a:gd name="T7" fmla="*/ 381 h 712"/>
                <a:gd name="T8" fmla="*/ 1726 w 2242"/>
                <a:gd name="T9" fmla="*/ 431 h 712"/>
                <a:gd name="T10" fmla="*/ 1689 w 2242"/>
                <a:gd name="T11" fmla="*/ 507 h 712"/>
                <a:gd name="T12" fmla="*/ 1682 w 2242"/>
                <a:gd name="T13" fmla="*/ 610 h 712"/>
                <a:gd name="T14" fmla="*/ 1611 w 2242"/>
                <a:gd name="T15" fmla="*/ 470 h 712"/>
                <a:gd name="T16" fmla="*/ 1505 w 2242"/>
                <a:gd name="T17" fmla="*/ 371 h 712"/>
                <a:gd name="T18" fmla="*/ 1454 w 2242"/>
                <a:gd name="T19" fmla="*/ 343 h 712"/>
                <a:gd name="T20" fmla="*/ 1348 w 2242"/>
                <a:gd name="T21" fmla="*/ 311 h 712"/>
                <a:gd name="T22" fmla="*/ 1216 w 2242"/>
                <a:gd name="T23" fmla="*/ 312 h 712"/>
                <a:gd name="T24" fmla="*/ 1095 w 2242"/>
                <a:gd name="T25" fmla="*/ 357 h 712"/>
                <a:gd name="T26" fmla="*/ 1045 w 2242"/>
                <a:gd name="T27" fmla="*/ 394 h 712"/>
                <a:gd name="T28" fmla="*/ 972 w 2242"/>
                <a:gd name="T29" fmla="*/ 540 h 712"/>
                <a:gd name="T30" fmla="*/ 956 w 2242"/>
                <a:gd name="T31" fmla="*/ 532 h 712"/>
                <a:gd name="T32" fmla="*/ 847 w 2242"/>
                <a:gd name="T33" fmla="*/ 430 h 712"/>
                <a:gd name="T34" fmla="*/ 682 w 2242"/>
                <a:gd name="T35" fmla="*/ 357 h 712"/>
                <a:gd name="T36" fmla="*/ 512 w 2242"/>
                <a:gd name="T37" fmla="*/ 333 h 712"/>
                <a:gd name="T38" fmla="*/ 407 w 2242"/>
                <a:gd name="T39" fmla="*/ 357 h 712"/>
                <a:gd name="T40" fmla="*/ 324 w 2242"/>
                <a:gd name="T41" fmla="*/ 427 h 712"/>
                <a:gd name="T42" fmla="*/ 261 w 2242"/>
                <a:gd name="T43" fmla="*/ 543 h 712"/>
                <a:gd name="T44" fmla="*/ 229 w 2242"/>
                <a:gd name="T45" fmla="*/ 705 h 712"/>
                <a:gd name="T46" fmla="*/ 228 w 2242"/>
                <a:gd name="T47" fmla="*/ 704 h 712"/>
                <a:gd name="T48" fmla="*/ 198 w 2242"/>
                <a:gd name="T49" fmla="*/ 678 h 712"/>
                <a:gd name="T50" fmla="*/ 177 w 2242"/>
                <a:gd name="T51" fmla="*/ 662 h 712"/>
                <a:gd name="T52" fmla="*/ 196 w 2242"/>
                <a:gd name="T53" fmla="*/ 578 h 712"/>
                <a:gd name="T54" fmla="*/ 186 w 2242"/>
                <a:gd name="T55" fmla="*/ 477 h 712"/>
                <a:gd name="T56" fmla="*/ 166 w 2242"/>
                <a:gd name="T57" fmla="*/ 439 h 712"/>
                <a:gd name="T58" fmla="*/ 83 w 2242"/>
                <a:gd name="T59" fmla="*/ 374 h 712"/>
                <a:gd name="T60" fmla="*/ 0 w 2242"/>
                <a:gd name="T61" fmla="*/ 357 h 712"/>
                <a:gd name="T62" fmla="*/ 238 w 2242"/>
                <a:gd name="T63" fmla="*/ 347 h 712"/>
                <a:gd name="T64" fmla="*/ 284 w 2242"/>
                <a:gd name="T65" fmla="*/ 301 h 712"/>
                <a:gd name="T66" fmla="*/ 127 w 2242"/>
                <a:gd name="T67" fmla="*/ 152 h 712"/>
                <a:gd name="T68" fmla="*/ 50 w 2242"/>
                <a:gd name="T69" fmla="*/ 0 h 712"/>
                <a:gd name="T70" fmla="*/ 86 w 2242"/>
                <a:gd name="T71" fmla="*/ 66 h 712"/>
                <a:gd name="T72" fmla="*/ 216 w 2242"/>
                <a:gd name="T73" fmla="*/ 179 h 712"/>
                <a:gd name="T74" fmla="*/ 357 w 2242"/>
                <a:gd name="T75" fmla="*/ 229 h 712"/>
                <a:gd name="T76" fmla="*/ 840 w 2242"/>
                <a:gd name="T77" fmla="*/ 229 h 712"/>
                <a:gd name="T78" fmla="*/ 1069 w 2242"/>
                <a:gd name="T79" fmla="*/ 191 h 712"/>
                <a:gd name="T80" fmla="*/ 1210 w 2242"/>
                <a:gd name="T81" fmla="*/ 145 h 712"/>
                <a:gd name="T82" fmla="*/ 1392 w 2242"/>
                <a:gd name="T83" fmla="*/ 159 h 712"/>
                <a:gd name="T84" fmla="*/ 1525 w 2242"/>
                <a:gd name="T85" fmla="*/ 201 h 712"/>
                <a:gd name="T86" fmla="*/ 1733 w 2242"/>
                <a:gd name="T87" fmla="*/ 279 h 712"/>
                <a:gd name="T88" fmla="*/ 1855 w 2242"/>
                <a:gd name="T89" fmla="*/ 292 h 712"/>
                <a:gd name="T90" fmla="*/ 2026 w 2242"/>
                <a:gd name="T91" fmla="*/ 297 h 712"/>
                <a:gd name="T92" fmla="*/ 2106 w 2242"/>
                <a:gd name="T93" fmla="*/ 340 h 712"/>
                <a:gd name="T94" fmla="*/ 2242 w 2242"/>
                <a:gd name="T95" fmla="*/ 433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2" h="712">
                  <a:moveTo>
                    <a:pt x="2242" y="433"/>
                  </a:moveTo>
                  <a:lnTo>
                    <a:pt x="2218" y="418"/>
                  </a:lnTo>
                  <a:lnTo>
                    <a:pt x="2163" y="396"/>
                  </a:lnTo>
                  <a:lnTo>
                    <a:pt x="2076" y="368"/>
                  </a:lnTo>
                  <a:lnTo>
                    <a:pt x="1951" y="354"/>
                  </a:lnTo>
                  <a:lnTo>
                    <a:pt x="1862" y="361"/>
                  </a:lnTo>
                  <a:lnTo>
                    <a:pt x="1808" y="373"/>
                  </a:lnTo>
                  <a:lnTo>
                    <a:pt x="1783" y="381"/>
                  </a:lnTo>
                  <a:lnTo>
                    <a:pt x="1760" y="397"/>
                  </a:lnTo>
                  <a:lnTo>
                    <a:pt x="1726" y="431"/>
                  </a:lnTo>
                  <a:lnTo>
                    <a:pt x="1703" y="469"/>
                  </a:lnTo>
                  <a:lnTo>
                    <a:pt x="1689" y="507"/>
                  </a:lnTo>
                  <a:lnTo>
                    <a:pt x="1679" y="592"/>
                  </a:lnTo>
                  <a:lnTo>
                    <a:pt x="1682" y="610"/>
                  </a:lnTo>
                  <a:lnTo>
                    <a:pt x="1676" y="589"/>
                  </a:lnTo>
                  <a:lnTo>
                    <a:pt x="1611" y="470"/>
                  </a:lnTo>
                  <a:lnTo>
                    <a:pt x="1554" y="408"/>
                  </a:lnTo>
                  <a:lnTo>
                    <a:pt x="1505" y="371"/>
                  </a:lnTo>
                  <a:lnTo>
                    <a:pt x="1478" y="357"/>
                  </a:lnTo>
                  <a:lnTo>
                    <a:pt x="1454" y="343"/>
                  </a:lnTo>
                  <a:lnTo>
                    <a:pt x="1402" y="322"/>
                  </a:lnTo>
                  <a:lnTo>
                    <a:pt x="1348" y="311"/>
                  </a:lnTo>
                  <a:lnTo>
                    <a:pt x="1294" y="308"/>
                  </a:lnTo>
                  <a:lnTo>
                    <a:pt x="1216" y="312"/>
                  </a:lnTo>
                  <a:lnTo>
                    <a:pt x="1127" y="338"/>
                  </a:lnTo>
                  <a:lnTo>
                    <a:pt x="1095" y="357"/>
                  </a:lnTo>
                  <a:lnTo>
                    <a:pt x="1077" y="367"/>
                  </a:lnTo>
                  <a:lnTo>
                    <a:pt x="1045" y="394"/>
                  </a:lnTo>
                  <a:lnTo>
                    <a:pt x="1009" y="443"/>
                  </a:lnTo>
                  <a:lnTo>
                    <a:pt x="972" y="540"/>
                  </a:lnTo>
                  <a:lnTo>
                    <a:pt x="968" y="560"/>
                  </a:lnTo>
                  <a:lnTo>
                    <a:pt x="956" y="532"/>
                  </a:lnTo>
                  <a:lnTo>
                    <a:pt x="912" y="477"/>
                  </a:lnTo>
                  <a:lnTo>
                    <a:pt x="847" y="430"/>
                  </a:lnTo>
                  <a:lnTo>
                    <a:pt x="768" y="388"/>
                  </a:lnTo>
                  <a:lnTo>
                    <a:pt x="682" y="357"/>
                  </a:lnTo>
                  <a:lnTo>
                    <a:pt x="595" y="338"/>
                  </a:lnTo>
                  <a:lnTo>
                    <a:pt x="512" y="333"/>
                  </a:lnTo>
                  <a:lnTo>
                    <a:pt x="437" y="344"/>
                  </a:lnTo>
                  <a:lnTo>
                    <a:pt x="407" y="357"/>
                  </a:lnTo>
                  <a:lnTo>
                    <a:pt x="375" y="377"/>
                  </a:lnTo>
                  <a:lnTo>
                    <a:pt x="324" y="427"/>
                  </a:lnTo>
                  <a:lnTo>
                    <a:pt x="286" y="484"/>
                  </a:lnTo>
                  <a:lnTo>
                    <a:pt x="261" y="543"/>
                  </a:lnTo>
                  <a:lnTo>
                    <a:pt x="238" y="628"/>
                  </a:lnTo>
                  <a:lnTo>
                    <a:pt x="229" y="705"/>
                  </a:lnTo>
                  <a:lnTo>
                    <a:pt x="229" y="712"/>
                  </a:lnTo>
                  <a:lnTo>
                    <a:pt x="228" y="704"/>
                  </a:lnTo>
                  <a:lnTo>
                    <a:pt x="219" y="692"/>
                  </a:lnTo>
                  <a:lnTo>
                    <a:pt x="198" y="678"/>
                  </a:lnTo>
                  <a:lnTo>
                    <a:pt x="177" y="662"/>
                  </a:lnTo>
                  <a:lnTo>
                    <a:pt x="177" y="662"/>
                  </a:lnTo>
                  <a:lnTo>
                    <a:pt x="186" y="633"/>
                  </a:lnTo>
                  <a:lnTo>
                    <a:pt x="196" y="578"/>
                  </a:lnTo>
                  <a:lnTo>
                    <a:pt x="196" y="525"/>
                  </a:lnTo>
                  <a:lnTo>
                    <a:pt x="186" y="477"/>
                  </a:lnTo>
                  <a:lnTo>
                    <a:pt x="177" y="459"/>
                  </a:lnTo>
                  <a:lnTo>
                    <a:pt x="166" y="439"/>
                  </a:lnTo>
                  <a:lnTo>
                    <a:pt x="130" y="403"/>
                  </a:lnTo>
                  <a:lnTo>
                    <a:pt x="83" y="374"/>
                  </a:lnTo>
                  <a:lnTo>
                    <a:pt x="28" y="358"/>
                  </a:lnTo>
                  <a:lnTo>
                    <a:pt x="0" y="357"/>
                  </a:lnTo>
                  <a:lnTo>
                    <a:pt x="76" y="357"/>
                  </a:lnTo>
                  <a:lnTo>
                    <a:pt x="238" y="347"/>
                  </a:lnTo>
                  <a:lnTo>
                    <a:pt x="331" y="331"/>
                  </a:lnTo>
                  <a:lnTo>
                    <a:pt x="284" y="301"/>
                  </a:lnTo>
                  <a:lnTo>
                    <a:pt x="199" y="234"/>
                  </a:lnTo>
                  <a:lnTo>
                    <a:pt x="127" y="152"/>
                  </a:lnTo>
                  <a:lnTo>
                    <a:pt x="71" y="55"/>
                  </a:lnTo>
                  <a:lnTo>
                    <a:pt x="50" y="0"/>
                  </a:lnTo>
                  <a:lnTo>
                    <a:pt x="60" y="23"/>
                  </a:lnTo>
                  <a:lnTo>
                    <a:pt x="86" y="66"/>
                  </a:lnTo>
                  <a:lnTo>
                    <a:pt x="134" y="122"/>
                  </a:lnTo>
                  <a:lnTo>
                    <a:pt x="216" y="179"/>
                  </a:lnTo>
                  <a:lnTo>
                    <a:pt x="308" y="218"/>
                  </a:lnTo>
                  <a:lnTo>
                    <a:pt x="357" y="229"/>
                  </a:lnTo>
                  <a:lnTo>
                    <a:pt x="484" y="229"/>
                  </a:lnTo>
                  <a:lnTo>
                    <a:pt x="840" y="229"/>
                  </a:lnTo>
                  <a:lnTo>
                    <a:pt x="968" y="229"/>
                  </a:lnTo>
                  <a:lnTo>
                    <a:pt x="1069" y="191"/>
                  </a:lnTo>
                  <a:lnTo>
                    <a:pt x="1173" y="152"/>
                  </a:lnTo>
                  <a:lnTo>
                    <a:pt x="1210" y="145"/>
                  </a:lnTo>
                  <a:lnTo>
                    <a:pt x="1286" y="142"/>
                  </a:lnTo>
                  <a:lnTo>
                    <a:pt x="1392" y="159"/>
                  </a:lnTo>
                  <a:lnTo>
                    <a:pt x="1452" y="178"/>
                  </a:lnTo>
                  <a:lnTo>
                    <a:pt x="1525" y="201"/>
                  </a:lnTo>
                  <a:lnTo>
                    <a:pt x="1660" y="258"/>
                  </a:lnTo>
                  <a:lnTo>
                    <a:pt x="1733" y="279"/>
                  </a:lnTo>
                  <a:lnTo>
                    <a:pt x="1772" y="288"/>
                  </a:lnTo>
                  <a:lnTo>
                    <a:pt x="1855" y="292"/>
                  </a:lnTo>
                  <a:lnTo>
                    <a:pt x="1941" y="292"/>
                  </a:lnTo>
                  <a:lnTo>
                    <a:pt x="2026" y="297"/>
                  </a:lnTo>
                  <a:lnTo>
                    <a:pt x="2064" y="305"/>
                  </a:lnTo>
                  <a:lnTo>
                    <a:pt x="2106" y="340"/>
                  </a:lnTo>
                  <a:lnTo>
                    <a:pt x="2201" y="397"/>
                  </a:lnTo>
                  <a:lnTo>
                    <a:pt x="2242" y="433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32AFDDE-260E-44BE-9E9A-E5D8BE91111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898" y="4752818"/>
              <a:ext cx="259131" cy="425424"/>
            </a:xfrm>
            <a:custGeom>
              <a:avLst/>
              <a:gdLst>
                <a:gd name="T0" fmla="*/ 740 w 764"/>
                <a:gd name="T1" fmla="*/ 1249 h 1249"/>
                <a:gd name="T2" fmla="*/ 740 w 764"/>
                <a:gd name="T3" fmla="*/ 1246 h 1249"/>
                <a:gd name="T4" fmla="*/ 729 w 764"/>
                <a:gd name="T5" fmla="*/ 1217 h 1249"/>
                <a:gd name="T6" fmla="*/ 714 w 764"/>
                <a:gd name="T7" fmla="*/ 1198 h 1249"/>
                <a:gd name="T8" fmla="*/ 695 w 764"/>
                <a:gd name="T9" fmla="*/ 1175 h 1249"/>
                <a:gd name="T10" fmla="*/ 646 w 764"/>
                <a:gd name="T11" fmla="*/ 1110 h 1249"/>
                <a:gd name="T12" fmla="*/ 612 w 764"/>
                <a:gd name="T13" fmla="*/ 1071 h 1249"/>
                <a:gd name="T14" fmla="*/ 573 w 764"/>
                <a:gd name="T15" fmla="*/ 1032 h 1249"/>
                <a:gd name="T16" fmla="*/ 497 w 764"/>
                <a:gd name="T17" fmla="*/ 946 h 1249"/>
                <a:gd name="T18" fmla="*/ 458 w 764"/>
                <a:gd name="T19" fmla="*/ 893 h 1249"/>
                <a:gd name="T20" fmla="*/ 417 w 764"/>
                <a:gd name="T21" fmla="*/ 852 h 1249"/>
                <a:gd name="T22" fmla="*/ 322 w 764"/>
                <a:gd name="T23" fmla="*/ 746 h 1249"/>
                <a:gd name="T24" fmla="*/ 281 w 764"/>
                <a:gd name="T25" fmla="*/ 688 h 1249"/>
                <a:gd name="T26" fmla="*/ 242 w 764"/>
                <a:gd name="T27" fmla="*/ 631 h 1249"/>
                <a:gd name="T28" fmla="*/ 190 w 764"/>
                <a:gd name="T29" fmla="*/ 539 h 1249"/>
                <a:gd name="T30" fmla="*/ 163 w 764"/>
                <a:gd name="T31" fmla="*/ 472 h 1249"/>
                <a:gd name="T32" fmla="*/ 153 w 764"/>
                <a:gd name="T33" fmla="*/ 435 h 1249"/>
                <a:gd name="T34" fmla="*/ 137 w 764"/>
                <a:gd name="T35" fmla="*/ 399 h 1249"/>
                <a:gd name="T36" fmla="*/ 117 w 764"/>
                <a:gd name="T37" fmla="*/ 342 h 1249"/>
                <a:gd name="T38" fmla="*/ 101 w 764"/>
                <a:gd name="T39" fmla="*/ 307 h 1249"/>
                <a:gd name="T40" fmla="*/ 93 w 764"/>
                <a:gd name="T41" fmla="*/ 296 h 1249"/>
                <a:gd name="T42" fmla="*/ 83 w 764"/>
                <a:gd name="T43" fmla="*/ 270 h 1249"/>
                <a:gd name="T44" fmla="*/ 76 w 764"/>
                <a:gd name="T45" fmla="*/ 227 h 1249"/>
                <a:gd name="T46" fmla="*/ 76 w 764"/>
                <a:gd name="T47" fmla="*/ 205 h 1249"/>
                <a:gd name="T48" fmla="*/ 38 w 764"/>
                <a:gd name="T49" fmla="*/ 102 h 1249"/>
                <a:gd name="T50" fmla="*/ 25 w 764"/>
                <a:gd name="T51" fmla="*/ 52 h 1249"/>
                <a:gd name="T52" fmla="*/ 10 w 764"/>
                <a:gd name="T53" fmla="*/ 32 h 1249"/>
                <a:gd name="T54" fmla="*/ 0 w 764"/>
                <a:gd name="T55" fmla="*/ 3 h 1249"/>
                <a:gd name="T56" fmla="*/ 0 w 764"/>
                <a:gd name="T57" fmla="*/ 0 h 1249"/>
                <a:gd name="T58" fmla="*/ 0 w 764"/>
                <a:gd name="T59" fmla="*/ 0 h 1249"/>
                <a:gd name="T60" fmla="*/ 13 w 764"/>
                <a:gd name="T61" fmla="*/ 13 h 1249"/>
                <a:gd name="T62" fmla="*/ 51 w 764"/>
                <a:gd name="T63" fmla="*/ 52 h 1249"/>
                <a:gd name="T64" fmla="*/ 70 w 764"/>
                <a:gd name="T65" fmla="*/ 74 h 1249"/>
                <a:gd name="T66" fmla="*/ 109 w 764"/>
                <a:gd name="T67" fmla="*/ 151 h 1249"/>
                <a:gd name="T68" fmla="*/ 127 w 764"/>
                <a:gd name="T69" fmla="*/ 205 h 1249"/>
                <a:gd name="T70" fmla="*/ 150 w 764"/>
                <a:gd name="T71" fmla="*/ 246 h 1249"/>
                <a:gd name="T72" fmla="*/ 193 w 764"/>
                <a:gd name="T73" fmla="*/ 330 h 1249"/>
                <a:gd name="T74" fmla="*/ 219 w 764"/>
                <a:gd name="T75" fmla="*/ 396 h 1249"/>
                <a:gd name="T76" fmla="*/ 229 w 764"/>
                <a:gd name="T77" fmla="*/ 435 h 1249"/>
                <a:gd name="T78" fmla="*/ 248 w 764"/>
                <a:gd name="T79" fmla="*/ 495 h 1249"/>
                <a:gd name="T80" fmla="*/ 284 w 764"/>
                <a:gd name="T81" fmla="*/ 589 h 1249"/>
                <a:gd name="T82" fmla="*/ 312 w 764"/>
                <a:gd name="T83" fmla="*/ 642 h 1249"/>
                <a:gd name="T84" fmla="*/ 331 w 764"/>
                <a:gd name="T85" fmla="*/ 664 h 1249"/>
                <a:gd name="T86" fmla="*/ 370 w 764"/>
                <a:gd name="T87" fmla="*/ 721 h 1249"/>
                <a:gd name="T88" fmla="*/ 433 w 764"/>
                <a:gd name="T89" fmla="*/ 800 h 1249"/>
                <a:gd name="T90" fmla="*/ 481 w 764"/>
                <a:gd name="T91" fmla="*/ 847 h 1249"/>
                <a:gd name="T92" fmla="*/ 510 w 764"/>
                <a:gd name="T93" fmla="*/ 867 h 1249"/>
                <a:gd name="T94" fmla="*/ 529 w 764"/>
                <a:gd name="T95" fmla="*/ 889 h 1249"/>
                <a:gd name="T96" fmla="*/ 567 w 764"/>
                <a:gd name="T97" fmla="*/ 946 h 1249"/>
                <a:gd name="T98" fmla="*/ 586 w 764"/>
                <a:gd name="T99" fmla="*/ 969 h 1249"/>
                <a:gd name="T100" fmla="*/ 605 w 764"/>
                <a:gd name="T101" fmla="*/ 988 h 1249"/>
                <a:gd name="T102" fmla="*/ 643 w 764"/>
                <a:gd name="T103" fmla="*/ 1035 h 1249"/>
                <a:gd name="T104" fmla="*/ 662 w 764"/>
                <a:gd name="T105" fmla="*/ 1071 h 1249"/>
                <a:gd name="T106" fmla="*/ 698 w 764"/>
                <a:gd name="T107" fmla="*/ 1110 h 1249"/>
                <a:gd name="T108" fmla="*/ 745 w 764"/>
                <a:gd name="T109" fmla="*/ 1185 h 1249"/>
                <a:gd name="T110" fmla="*/ 764 w 764"/>
                <a:gd name="T111" fmla="*/ 1224 h 1249"/>
                <a:gd name="T112" fmla="*/ 752 w 764"/>
                <a:gd name="T113" fmla="*/ 1224 h 1249"/>
                <a:gd name="T114" fmla="*/ 752 w 764"/>
                <a:gd name="T115" fmla="*/ 1233 h 1249"/>
                <a:gd name="T116" fmla="*/ 740 w 764"/>
                <a:gd name="T117" fmla="*/ 1249 h 1249"/>
                <a:gd name="T118" fmla="*/ 740 w 764"/>
                <a:gd name="T119" fmla="*/ 124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4" h="1249">
                  <a:moveTo>
                    <a:pt x="740" y="1249"/>
                  </a:moveTo>
                  <a:lnTo>
                    <a:pt x="740" y="1246"/>
                  </a:lnTo>
                  <a:lnTo>
                    <a:pt x="729" y="1217"/>
                  </a:lnTo>
                  <a:lnTo>
                    <a:pt x="714" y="1198"/>
                  </a:lnTo>
                  <a:lnTo>
                    <a:pt x="695" y="1175"/>
                  </a:lnTo>
                  <a:lnTo>
                    <a:pt x="646" y="1110"/>
                  </a:lnTo>
                  <a:lnTo>
                    <a:pt x="612" y="1071"/>
                  </a:lnTo>
                  <a:lnTo>
                    <a:pt x="573" y="1032"/>
                  </a:lnTo>
                  <a:lnTo>
                    <a:pt x="497" y="946"/>
                  </a:lnTo>
                  <a:lnTo>
                    <a:pt x="458" y="893"/>
                  </a:lnTo>
                  <a:lnTo>
                    <a:pt x="417" y="852"/>
                  </a:lnTo>
                  <a:lnTo>
                    <a:pt x="322" y="746"/>
                  </a:lnTo>
                  <a:lnTo>
                    <a:pt x="281" y="688"/>
                  </a:lnTo>
                  <a:lnTo>
                    <a:pt x="242" y="631"/>
                  </a:lnTo>
                  <a:lnTo>
                    <a:pt x="190" y="539"/>
                  </a:lnTo>
                  <a:lnTo>
                    <a:pt x="163" y="472"/>
                  </a:lnTo>
                  <a:lnTo>
                    <a:pt x="153" y="435"/>
                  </a:lnTo>
                  <a:lnTo>
                    <a:pt x="137" y="399"/>
                  </a:lnTo>
                  <a:lnTo>
                    <a:pt x="117" y="342"/>
                  </a:lnTo>
                  <a:lnTo>
                    <a:pt x="101" y="307"/>
                  </a:lnTo>
                  <a:lnTo>
                    <a:pt x="93" y="296"/>
                  </a:lnTo>
                  <a:lnTo>
                    <a:pt x="83" y="270"/>
                  </a:lnTo>
                  <a:lnTo>
                    <a:pt x="76" y="227"/>
                  </a:lnTo>
                  <a:lnTo>
                    <a:pt x="76" y="205"/>
                  </a:lnTo>
                  <a:lnTo>
                    <a:pt x="38" y="102"/>
                  </a:lnTo>
                  <a:lnTo>
                    <a:pt x="25" y="52"/>
                  </a:lnTo>
                  <a:lnTo>
                    <a:pt x="10" y="32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51" y="52"/>
                  </a:lnTo>
                  <a:lnTo>
                    <a:pt x="70" y="74"/>
                  </a:lnTo>
                  <a:lnTo>
                    <a:pt x="109" y="151"/>
                  </a:lnTo>
                  <a:lnTo>
                    <a:pt x="127" y="205"/>
                  </a:lnTo>
                  <a:lnTo>
                    <a:pt x="150" y="246"/>
                  </a:lnTo>
                  <a:lnTo>
                    <a:pt x="193" y="330"/>
                  </a:lnTo>
                  <a:lnTo>
                    <a:pt x="219" y="396"/>
                  </a:lnTo>
                  <a:lnTo>
                    <a:pt x="229" y="435"/>
                  </a:lnTo>
                  <a:lnTo>
                    <a:pt x="248" y="495"/>
                  </a:lnTo>
                  <a:lnTo>
                    <a:pt x="284" y="589"/>
                  </a:lnTo>
                  <a:lnTo>
                    <a:pt x="312" y="642"/>
                  </a:lnTo>
                  <a:lnTo>
                    <a:pt x="331" y="664"/>
                  </a:lnTo>
                  <a:lnTo>
                    <a:pt x="370" y="721"/>
                  </a:lnTo>
                  <a:lnTo>
                    <a:pt x="433" y="800"/>
                  </a:lnTo>
                  <a:lnTo>
                    <a:pt x="481" y="847"/>
                  </a:lnTo>
                  <a:lnTo>
                    <a:pt x="510" y="867"/>
                  </a:lnTo>
                  <a:lnTo>
                    <a:pt x="529" y="889"/>
                  </a:lnTo>
                  <a:lnTo>
                    <a:pt x="567" y="946"/>
                  </a:lnTo>
                  <a:lnTo>
                    <a:pt x="586" y="969"/>
                  </a:lnTo>
                  <a:lnTo>
                    <a:pt x="605" y="988"/>
                  </a:lnTo>
                  <a:lnTo>
                    <a:pt x="643" y="1035"/>
                  </a:lnTo>
                  <a:lnTo>
                    <a:pt x="662" y="1071"/>
                  </a:lnTo>
                  <a:lnTo>
                    <a:pt x="698" y="1110"/>
                  </a:lnTo>
                  <a:lnTo>
                    <a:pt x="745" y="1185"/>
                  </a:lnTo>
                  <a:lnTo>
                    <a:pt x="764" y="1224"/>
                  </a:lnTo>
                  <a:lnTo>
                    <a:pt x="752" y="1224"/>
                  </a:lnTo>
                  <a:lnTo>
                    <a:pt x="752" y="1233"/>
                  </a:lnTo>
                  <a:lnTo>
                    <a:pt x="740" y="1249"/>
                  </a:lnTo>
                  <a:lnTo>
                    <a:pt x="740" y="124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94EB2AF-F44F-4AF5-93ED-49879EE0AE66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8403" y="4914575"/>
              <a:ext cx="269333" cy="596818"/>
            </a:xfrm>
            <a:custGeom>
              <a:avLst/>
              <a:gdLst>
                <a:gd name="T0" fmla="*/ 786 w 790"/>
                <a:gd name="T1" fmla="*/ 1756 h 1756"/>
                <a:gd name="T2" fmla="*/ 713 w 790"/>
                <a:gd name="T3" fmla="*/ 1706 h 1756"/>
                <a:gd name="T4" fmla="*/ 678 w 790"/>
                <a:gd name="T5" fmla="*/ 1649 h 1756"/>
                <a:gd name="T6" fmla="*/ 654 w 790"/>
                <a:gd name="T7" fmla="*/ 1619 h 1756"/>
                <a:gd name="T8" fmla="*/ 627 w 790"/>
                <a:gd name="T9" fmla="*/ 1540 h 1756"/>
                <a:gd name="T10" fmla="*/ 589 w 790"/>
                <a:gd name="T11" fmla="*/ 1441 h 1756"/>
                <a:gd name="T12" fmla="*/ 483 w 790"/>
                <a:gd name="T13" fmla="*/ 1222 h 1756"/>
                <a:gd name="T14" fmla="*/ 360 w 790"/>
                <a:gd name="T15" fmla="*/ 993 h 1756"/>
                <a:gd name="T16" fmla="*/ 283 w 790"/>
                <a:gd name="T17" fmla="*/ 878 h 1756"/>
                <a:gd name="T18" fmla="*/ 204 w 790"/>
                <a:gd name="T19" fmla="*/ 763 h 1756"/>
                <a:gd name="T20" fmla="*/ 123 w 790"/>
                <a:gd name="T21" fmla="*/ 649 h 1756"/>
                <a:gd name="T22" fmla="*/ 63 w 790"/>
                <a:gd name="T23" fmla="*/ 534 h 1756"/>
                <a:gd name="T24" fmla="*/ 16 w 790"/>
                <a:gd name="T25" fmla="*/ 438 h 1756"/>
                <a:gd name="T26" fmla="*/ 0 w 790"/>
                <a:gd name="T27" fmla="*/ 343 h 1756"/>
                <a:gd name="T28" fmla="*/ 0 w 790"/>
                <a:gd name="T29" fmla="*/ 177 h 1756"/>
                <a:gd name="T30" fmla="*/ 0 w 790"/>
                <a:gd name="T31" fmla="*/ 0 h 1756"/>
                <a:gd name="T32" fmla="*/ 0 w 790"/>
                <a:gd name="T33" fmla="*/ 11 h 1756"/>
                <a:gd name="T34" fmla="*/ 25 w 790"/>
                <a:gd name="T35" fmla="*/ 94 h 1756"/>
                <a:gd name="T36" fmla="*/ 50 w 790"/>
                <a:gd name="T37" fmla="*/ 177 h 1756"/>
                <a:gd name="T38" fmla="*/ 60 w 790"/>
                <a:gd name="T39" fmla="*/ 266 h 1756"/>
                <a:gd name="T40" fmla="*/ 79 w 790"/>
                <a:gd name="T41" fmla="*/ 339 h 1756"/>
                <a:gd name="T42" fmla="*/ 102 w 790"/>
                <a:gd name="T43" fmla="*/ 432 h 1756"/>
                <a:gd name="T44" fmla="*/ 159 w 790"/>
                <a:gd name="T45" fmla="*/ 537 h 1756"/>
                <a:gd name="T46" fmla="*/ 217 w 790"/>
                <a:gd name="T47" fmla="*/ 636 h 1756"/>
                <a:gd name="T48" fmla="*/ 277 w 790"/>
                <a:gd name="T49" fmla="*/ 750 h 1756"/>
                <a:gd name="T50" fmla="*/ 356 w 790"/>
                <a:gd name="T51" fmla="*/ 865 h 1756"/>
                <a:gd name="T52" fmla="*/ 496 w 790"/>
                <a:gd name="T53" fmla="*/ 1094 h 1756"/>
                <a:gd name="T54" fmla="*/ 569 w 790"/>
                <a:gd name="T55" fmla="*/ 1248 h 1756"/>
                <a:gd name="T56" fmla="*/ 637 w 790"/>
                <a:gd name="T57" fmla="*/ 1451 h 1756"/>
                <a:gd name="T58" fmla="*/ 660 w 790"/>
                <a:gd name="T59" fmla="*/ 1543 h 1756"/>
                <a:gd name="T60" fmla="*/ 678 w 790"/>
                <a:gd name="T61" fmla="*/ 1597 h 1756"/>
                <a:gd name="T62" fmla="*/ 713 w 790"/>
                <a:gd name="T63" fmla="*/ 1655 h 1756"/>
                <a:gd name="T64" fmla="*/ 741 w 790"/>
                <a:gd name="T65" fmla="*/ 1722 h 1756"/>
                <a:gd name="T66" fmla="*/ 780 w 790"/>
                <a:gd name="T67" fmla="*/ 1756 h 1756"/>
                <a:gd name="T68" fmla="*/ 790 w 790"/>
                <a:gd name="T69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0" h="1756">
                  <a:moveTo>
                    <a:pt x="790" y="1756"/>
                  </a:moveTo>
                  <a:lnTo>
                    <a:pt x="786" y="1756"/>
                  </a:lnTo>
                  <a:lnTo>
                    <a:pt x="749" y="1738"/>
                  </a:lnTo>
                  <a:lnTo>
                    <a:pt x="713" y="1706"/>
                  </a:lnTo>
                  <a:lnTo>
                    <a:pt x="697" y="1686"/>
                  </a:lnTo>
                  <a:lnTo>
                    <a:pt x="678" y="1649"/>
                  </a:lnTo>
                  <a:lnTo>
                    <a:pt x="663" y="1629"/>
                  </a:lnTo>
                  <a:lnTo>
                    <a:pt x="654" y="1619"/>
                  </a:lnTo>
                  <a:lnTo>
                    <a:pt x="641" y="1592"/>
                  </a:lnTo>
                  <a:lnTo>
                    <a:pt x="627" y="1540"/>
                  </a:lnTo>
                  <a:lnTo>
                    <a:pt x="611" y="1503"/>
                  </a:lnTo>
                  <a:lnTo>
                    <a:pt x="589" y="1441"/>
                  </a:lnTo>
                  <a:lnTo>
                    <a:pt x="522" y="1298"/>
                  </a:lnTo>
                  <a:lnTo>
                    <a:pt x="483" y="1222"/>
                  </a:lnTo>
                  <a:lnTo>
                    <a:pt x="446" y="1146"/>
                  </a:lnTo>
                  <a:lnTo>
                    <a:pt x="360" y="993"/>
                  </a:lnTo>
                  <a:lnTo>
                    <a:pt x="306" y="917"/>
                  </a:lnTo>
                  <a:lnTo>
                    <a:pt x="283" y="878"/>
                  </a:lnTo>
                  <a:lnTo>
                    <a:pt x="225" y="802"/>
                  </a:lnTo>
                  <a:lnTo>
                    <a:pt x="204" y="763"/>
                  </a:lnTo>
                  <a:lnTo>
                    <a:pt x="181" y="725"/>
                  </a:lnTo>
                  <a:lnTo>
                    <a:pt x="123" y="649"/>
                  </a:lnTo>
                  <a:lnTo>
                    <a:pt x="102" y="610"/>
                  </a:lnTo>
                  <a:lnTo>
                    <a:pt x="63" y="534"/>
                  </a:lnTo>
                  <a:lnTo>
                    <a:pt x="25" y="458"/>
                  </a:lnTo>
                  <a:lnTo>
                    <a:pt x="16" y="438"/>
                  </a:lnTo>
                  <a:lnTo>
                    <a:pt x="6" y="401"/>
                  </a:lnTo>
                  <a:lnTo>
                    <a:pt x="0" y="343"/>
                  </a:lnTo>
                  <a:lnTo>
                    <a:pt x="0" y="305"/>
                  </a:lnTo>
                  <a:lnTo>
                    <a:pt x="0" y="177"/>
                  </a:lnTo>
                  <a:lnTo>
                    <a:pt x="0" y="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25" y="76"/>
                  </a:lnTo>
                  <a:lnTo>
                    <a:pt x="25" y="94"/>
                  </a:lnTo>
                  <a:lnTo>
                    <a:pt x="35" y="143"/>
                  </a:lnTo>
                  <a:lnTo>
                    <a:pt x="50" y="177"/>
                  </a:lnTo>
                  <a:lnTo>
                    <a:pt x="50" y="200"/>
                  </a:lnTo>
                  <a:lnTo>
                    <a:pt x="60" y="266"/>
                  </a:lnTo>
                  <a:lnTo>
                    <a:pt x="76" y="305"/>
                  </a:lnTo>
                  <a:lnTo>
                    <a:pt x="79" y="339"/>
                  </a:lnTo>
                  <a:lnTo>
                    <a:pt x="98" y="397"/>
                  </a:lnTo>
                  <a:lnTo>
                    <a:pt x="102" y="432"/>
                  </a:lnTo>
                  <a:lnTo>
                    <a:pt x="121" y="470"/>
                  </a:lnTo>
                  <a:lnTo>
                    <a:pt x="159" y="537"/>
                  </a:lnTo>
                  <a:lnTo>
                    <a:pt x="178" y="560"/>
                  </a:lnTo>
                  <a:lnTo>
                    <a:pt x="217" y="636"/>
                  </a:lnTo>
                  <a:lnTo>
                    <a:pt x="254" y="712"/>
                  </a:lnTo>
                  <a:lnTo>
                    <a:pt x="277" y="750"/>
                  </a:lnTo>
                  <a:lnTo>
                    <a:pt x="334" y="826"/>
                  </a:lnTo>
                  <a:lnTo>
                    <a:pt x="356" y="865"/>
                  </a:lnTo>
                  <a:lnTo>
                    <a:pt x="410" y="941"/>
                  </a:lnTo>
                  <a:lnTo>
                    <a:pt x="496" y="1094"/>
                  </a:lnTo>
                  <a:lnTo>
                    <a:pt x="535" y="1170"/>
                  </a:lnTo>
                  <a:lnTo>
                    <a:pt x="569" y="1248"/>
                  </a:lnTo>
                  <a:lnTo>
                    <a:pt x="618" y="1391"/>
                  </a:lnTo>
                  <a:lnTo>
                    <a:pt x="637" y="1451"/>
                  </a:lnTo>
                  <a:lnTo>
                    <a:pt x="640" y="1486"/>
                  </a:lnTo>
                  <a:lnTo>
                    <a:pt x="660" y="1543"/>
                  </a:lnTo>
                  <a:lnTo>
                    <a:pt x="663" y="1579"/>
                  </a:lnTo>
                  <a:lnTo>
                    <a:pt x="678" y="1597"/>
                  </a:lnTo>
                  <a:lnTo>
                    <a:pt x="697" y="1636"/>
                  </a:lnTo>
                  <a:lnTo>
                    <a:pt x="713" y="1655"/>
                  </a:lnTo>
                  <a:lnTo>
                    <a:pt x="723" y="1682"/>
                  </a:lnTo>
                  <a:lnTo>
                    <a:pt x="741" y="1722"/>
                  </a:lnTo>
                  <a:lnTo>
                    <a:pt x="762" y="1745"/>
                  </a:lnTo>
                  <a:lnTo>
                    <a:pt x="780" y="1756"/>
                  </a:lnTo>
                  <a:lnTo>
                    <a:pt x="790" y="1756"/>
                  </a:lnTo>
                  <a:lnTo>
                    <a:pt x="790" y="1756"/>
                  </a:lnTo>
                  <a:lnTo>
                    <a:pt x="790" y="1756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CA50B4B-78E8-4ED4-81E3-4C348BFA106D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795" y="5186493"/>
              <a:ext cx="240767" cy="632524"/>
            </a:xfrm>
            <a:custGeom>
              <a:avLst/>
              <a:gdLst>
                <a:gd name="T0" fmla="*/ 689 w 707"/>
                <a:gd name="T1" fmla="*/ 1782 h 1858"/>
                <a:gd name="T2" fmla="*/ 667 w 707"/>
                <a:gd name="T3" fmla="*/ 1626 h 1858"/>
                <a:gd name="T4" fmla="*/ 660 w 707"/>
                <a:gd name="T5" fmla="*/ 1514 h 1858"/>
                <a:gd name="T6" fmla="*/ 639 w 707"/>
                <a:gd name="T7" fmla="*/ 1400 h 1858"/>
                <a:gd name="T8" fmla="*/ 601 w 707"/>
                <a:gd name="T9" fmla="*/ 1305 h 1858"/>
                <a:gd name="T10" fmla="*/ 561 w 707"/>
                <a:gd name="T11" fmla="*/ 1248 h 1858"/>
                <a:gd name="T12" fmla="*/ 482 w 707"/>
                <a:gd name="T13" fmla="*/ 1133 h 1858"/>
                <a:gd name="T14" fmla="*/ 438 w 707"/>
                <a:gd name="T15" fmla="*/ 1056 h 1858"/>
                <a:gd name="T16" fmla="*/ 358 w 707"/>
                <a:gd name="T17" fmla="*/ 941 h 1858"/>
                <a:gd name="T18" fmla="*/ 204 w 707"/>
                <a:gd name="T19" fmla="*/ 610 h 1858"/>
                <a:gd name="T20" fmla="*/ 170 w 707"/>
                <a:gd name="T21" fmla="*/ 496 h 1858"/>
                <a:gd name="T22" fmla="*/ 138 w 707"/>
                <a:gd name="T23" fmla="*/ 420 h 1858"/>
                <a:gd name="T24" fmla="*/ 102 w 707"/>
                <a:gd name="T25" fmla="*/ 305 h 1858"/>
                <a:gd name="T26" fmla="*/ 68 w 707"/>
                <a:gd name="T27" fmla="*/ 212 h 1858"/>
                <a:gd name="T28" fmla="*/ 43 w 707"/>
                <a:gd name="T29" fmla="*/ 168 h 1858"/>
                <a:gd name="T30" fmla="*/ 26 w 707"/>
                <a:gd name="T31" fmla="*/ 97 h 1858"/>
                <a:gd name="T32" fmla="*/ 0 w 707"/>
                <a:gd name="T33" fmla="*/ 11 h 1858"/>
                <a:gd name="T34" fmla="*/ 0 w 707"/>
                <a:gd name="T35" fmla="*/ 0 h 1858"/>
                <a:gd name="T36" fmla="*/ 52 w 707"/>
                <a:gd name="T37" fmla="*/ 76 h 1858"/>
                <a:gd name="T38" fmla="*/ 87 w 707"/>
                <a:gd name="T39" fmla="*/ 133 h 1858"/>
                <a:gd name="T40" fmla="*/ 111 w 707"/>
                <a:gd name="T41" fmla="*/ 162 h 1858"/>
                <a:gd name="T42" fmla="*/ 138 w 707"/>
                <a:gd name="T43" fmla="*/ 241 h 1858"/>
                <a:gd name="T44" fmla="*/ 170 w 707"/>
                <a:gd name="T45" fmla="*/ 318 h 1858"/>
                <a:gd name="T46" fmla="*/ 204 w 707"/>
                <a:gd name="T47" fmla="*/ 433 h 1858"/>
                <a:gd name="T48" fmla="*/ 240 w 707"/>
                <a:gd name="T49" fmla="*/ 547 h 1858"/>
                <a:gd name="T50" fmla="*/ 279 w 707"/>
                <a:gd name="T51" fmla="*/ 665 h 1858"/>
                <a:gd name="T52" fmla="*/ 383 w 707"/>
                <a:gd name="T53" fmla="*/ 917 h 1858"/>
                <a:gd name="T54" fmla="*/ 459 w 707"/>
                <a:gd name="T55" fmla="*/ 1069 h 1858"/>
                <a:gd name="T56" fmla="*/ 540 w 707"/>
                <a:gd name="T57" fmla="*/ 1183 h 1858"/>
                <a:gd name="T58" fmla="*/ 600 w 707"/>
                <a:gd name="T59" fmla="*/ 1298 h 1858"/>
                <a:gd name="T60" fmla="*/ 641 w 707"/>
                <a:gd name="T61" fmla="*/ 1413 h 1858"/>
                <a:gd name="T62" fmla="*/ 663 w 707"/>
                <a:gd name="T63" fmla="*/ 1527 h 1858"/>
                <a:gd name="T64" fmla="*/ 686 w 707"/>
                <a:gd name="T65" fmla="*/ 1715 h 1858"/>
                <a:gd name="T66" fmla="*/ 697 w 707"/>
                <a:gd name="T67" fmla="*/ 1777 h 1858"/>
                <a:gd name="T68" fmla="*/ 707 w 707"/>
                <a:gd name="T69" fmla="*/ 1841 h 1858"/>
                <a:gd name="T70" fmla="*/ 689 w 707"/>
                <a:gd name="T71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1858">
                  <a:moveTo>
                    <a:pt x="689" y="1858"/>
                  </a:moveTo>
                  <a:lnTo>
                    <a:pt x="689" y="1782"/>
                  </a:lnTo>
                  <a:lnTo>
                    <a:pt x="686" y="1741"/>
                  </a:lnTo>
                  <a:lnTo>
                    <a:pt x="667" y="1626"/>
                  </a:lnTo>
                  <a:lnTo>
                    <a:pt x="663" y="1553"/>
                  </a:lnTo>
                  <a:lnTo>
                    <a:pt x="660" y="1514"/>
                  </a:lnTo>
                  <a:lnTo>
                    <a:pt x="641" y="1438"/>
                  </a:lnTo>
                  <a:lnTo>
                    <a:pt x="639" y="1400"/>
                  </a:lnTo>
                  <a:lnTo>
                    <a:pt x="623" y="1363"/>
                  </a:lnTo>
                  <a:lnTo>
                    <a:pt x="601" y="1305"/>
                  </a:lnTo>
                  <a:lnTo>
                    <a:pt x="580" y="1267"/>
                  </a:lnTo>
                  <a:lnTo>
                    <a:pt x="561" y="1248"/>
                  </a:lnTo>
                  <a:lnTo>
                    <a:pt x="540" y="1209"/>
                  </a:lnTo>
                  <a:lnTo>
                    <a:pt x="482" y="1133"/>
                  </a:lnTo>
                  <a:lnTo>
                    <a:pt x="459" y="1095"/>
                  </a:lnTo>
                  <a:lnTo>
                    <a:pt x="438" y="1056"/>
                  </a:lnTo>
                  <a:lnTo>
                    <a:pt x="380" y="980"/>
                  </a:lnTo>
                  <a:lnTo>
                    <a:pt x="358" y="941"/>
                  </a:lnTo>
                  <a:lnTo>
                    <a:pt x="282" y="776"/>
                  </a:lnTo>
                  <a:lnTo>
                    <a:pt x="204" y="610"/>
                  </a:lnTo>
                  <a:lnTo>
                    <a:pt x="188" y="573"/>
                  </a:lnTo>
                  <a:lnTo>
                    <a:pt x="170" y="496"/>
                  </a:lnTo>
                  <a:lnTo>
                    <a:pt x="154" y="458"/>
                  </a:lnTo>
                  <a:lnTo>
                    <a:pt x="138" y="420"/>
                  </a:lnTo>
                  <a:lnTo>
                    <a:pt x="118" y="344"/>
                  </a:lnTo>
                  <a:lnTo>
                    <a:pt x="102" y="305"/>
                  </a:lnTo>
                  <a:lnTo>
                    <a:pt x="87" y="269"/>
                  </a:lnTo>
                  <a:lnTo>
                    <a:pt x="68" y="212"/>
                  </a:lnTo>
                  <a:lnTo>
                    <a:pt x="52" y="178"/>
                  </a:lnTo>
                  <a:lnTo>
                    <a:pt x="43" y="168"/>
                  </a:lnTo>
                  <a:lnTo>
                    <a:pt x="32" y="140"/>
                  </a:lnTo>
                  <a:lnTo>
                    <a:pt x="26" y="97"/>
                  </a:lnTo>
                  <a:lnTo>
                    <a:pt x="26" y="76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1"/>
                  </a:lnTo>
                  <a:lnTo>
                    <a:pt x="52" y="76"/>
                  </a:lnTo>
                  <a:lnTo>
                    <a:pt x="68" y="94"/>
                  </a:lnTo>
                  <a:lnTo>
                    <a:pt x="87" y="133"/>
                  </a:lnTo>
                  <a:lnTo>
                    <a:pt x="102" y="152"/>
                  </a:lnTo>
                  <a:lnTo>
                    <a:pt x="111" y="162"/>
                  </a:lnTo>
                  <a:lnTo>
                    <a:pt x="124" y="190"/>
                  </a:lnTo>
                  <a:lnTo>
                    <a:pt x="138" y="241"/>
                  </a:lnTo>
                  <a:lnTo>
                    <a:pt x="154" y="279"/>
                  </a:lnTo>
                  <a:lnTo>
                    <a:pt x="170" y="318"/>
                  </a:lnTo>
                  <a:lnTo>
                    <a:pt x="188" y="394"/>
                  </a:lnTo>
                  <a:lnTo>
                    <a:pt x="204" y="433"/>
                  </a:lnTo>
                  <a:lnTo>
                    <a:pt x="221" y="470"/>
                  </a:lnTo>
                  <a:lnTo>
                    <a:pt x="240" y="547"/>
                  </a:lnTo>
                  <a:lnTo>
                    <a:pt x="256" y="586"/>
                  </a:lnTo>
                  <a:lnTo>
                    <a:pt x="279" y="665"/>
                  </a:lnTo>
                  <a:lnTo>
                    <a:pt x="345" y="837"/>
                  </a:lnTo>
                  <a:lnTo>
                    <a:pt x="383" y="917"/>
                  </a:lnTo>
                  <a:lnTo>
                    <a:pt x="422" y="993"/>
                  </a:lnTo>
                  <a:lnTo>
                    <a:pt x="459" y="1069"/>
                  </a:lnTo>
                  <a:lnTo>
                    <a:pt x="482" y="1107"/>
                  </a:lnTo>
                  <a:lnTo>
                    <a:pt x="540" y="1183"/>
                  </a:lnTo>
                  <a:lnTo>
                    <a:pt x="561" y="1222"/>
                  </a:lnTo>
                  <a:lnTo>
                    <a:pt x="600" y="1298"/>
                  </a:lnTo>
                  <a:lnTo>
                    <a:pt x="639" y="1375"/>
                  </a:lnTo>
                  <a:lnTo>
                    <a:pt x="641" y="1413"/>
                  </a:lnTo>
                  <a:lnTo>
                    <a:pt x="660" y="1490"/>
                  </a:lnTo>
                  <a:lnTo>
                    <a:pt x="663" y="1527"/>
                  </a:lnTo>
                  <a:lnTo>
                    <a:pt x="667" y="1600"/>
                  </a:lnTo>
                  <a:lnTo>
                    <a:pt x="686" y="1715"/>
                  </a:lnTo>
                  <a:lnTo>
                    <a:pt x="689" y="1757"/>
                  </a:lnTo>
                  <a:lnTo>
                    <a:pt x="697" y="1777"/>
                  </a:lnTo>
                  <a:lnTo>
                    <a:pt x="707" y="1812"/>
                  </a:lnTo>
                  <a:lnTo>
                    <a:pt x="707" y="1841"/>
                  </a:lnTo>
                  <a:lnTo>
                    <a:pt x="697" y="1857"/>
                  </a:lnTo>
                  <a:lnTo>
                    <a:pt x="689" y="1858"/>
                  </a:lnTo>
                  <a:lnTo>
                    <a:pt x="689" y="1858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A29666C-5B22-40D2-9531-5EFDC8A16A27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52517" y="4941492"/>
              <a:ext cx="1005918" cy="658030"/>
            </a:xfrm>
            <a:custGeom>
              <a:avLst/>
              <a:gdLst>
                <a:gd name="T0" fmla="*/ 2728 w 2957"/>
                <a:gd name="T1" fmla="*/ 305 h 1936"/>
                <a:gd name="T2" fmla="*/ 2495 w 2957"/>
                <a:gd name="T3" fmla="*/ 146 h 1936"/>
                <a:gd name="T4" fmla="*/ 2319 w 2957"/>
                <a:gd name="T5" fmla="*/ 102 h 1936"/>
                <a:gd name="T6" fmla="*/ 2164 w 2957"/>
                <a:gd name="T7" fmla="*/ 128 h 1936"/>
                <a:gd name="T8" fmla="*/ 2141 w 2957"/>
                <a:gd name="T9" fmla="*/ 154 h 1936"/>
                <a:gd name="T10" fmla="*/ 2042 w 2957"/>
                <a:gd name="T11" fmla="*/ 261 h 1936"/>
                <a:gd name="T12" fmla="*/ 2022 w 2957"/>
                <a:gd name="T13" fmla="*/ 381 h 1936"/>
                <a:gd name="T14" fmla="*/ 1988 w 2957"/>
                <a:gd name="T15" fmla="*/ 357 h 1936"/>
                <a:gd name="T16" fmla="*/ 1918 w 2957"/>
                <a:gd name="T17" fmla="*/ 232 h 1936"/>
                <a:gd name="T18" fmla="*/ 1810 w 2957"/>
                <a:gd name="T19" fmla="*/ 128 h 1936"/>
                <a:gd name="T20" fmla="*/ 1758 w 2957"/>
                <a:gd name="T21" fmla="*/ 76 h 1936"/>
                <a:gd name="T22" fmla="*/ 1599 w 2957"/>
                <a:gd name="T23" fmla="*/ 52 h 1936"/>
                <a:gd name="T24" fmla="*/ 1410 w 2957"/>
                <a:gd name="T25" fmla="*/ 108 h 1936"/>
                <a:gd name="T26" fmla="*/ 1354 w 2957"/>
                <a:gd name="T27" fmla="*/ 188 h 1936"/>
                <a:gd name="T28" fmla="*/ 1322 w 2957"/>
                <a:gd name="T29" fmla="*/ 271 h 1936"/>
                <a:gd name="T30" fmla="*/ 1278 w 2957"/>
                <a:gd name="T31" fmla="*/ 331 h 1936"/>
                <a:gd name="T32" fmla="*/ 1249 w 2957"/>
                <a:gd name="T33" fmla="*/ 305 h 1936"/>
                <a:gd name="T34" fmla="*/ 1172 w 2957"/>
                <a:gd name="T35" fmla="*/ 204 h 1936"/>
                <a:gd name="T36" fmla="*/ 1086 w 2957"/>
                <a:gd name="T37" fmla="*/ 156 h 1936"/>
                <a:gd name="T38" fmla="*/ 1000 w 2957"/>
                <a:gd name="T39" fmla="*/ 125 h 1936"/>
                <a:gd name="T40" fmla="*/ 841 w 2957"/>
                <a:gd name="T41" fmla="*/ 102 h 1936"/>
                <a:gd name="T42" fmla="*/ 713 w 2957"/>
                <a:gd name="T43" fmla="*/ 154 h 1936"/>
                <a:gd name="T44" fmla="*/ 637 w 2957"/>
                <a:gd name="T45" fmla="*/ 255 h 1936"/>
                <a:gd name="T46" fmla="*/ 590 w 2957"/>
                <a:gd name="T47" fmla="*/ 354 h 1936"/>
                <a:gd name="T48" fmla="*/ 564 w 2957"/>
                <a:gd name="T49" fmla="*/ 433 h 1936"/>
                <a:gd name="T50" fmla="*/ 452 w 2957"/>
                <a:gd name="T51" fmla="*/ 383 h 1936"/>
                <a:gd name="T52" fmla="*/ 178 w 2957"/>
                <a:gd name="T53" fmla="*/ 407 h 1936"/>
                <a:gd name="T54" fmla="*/ 68 w 2957"/>
                <a:gd name="T55" fmla="*/ 495 h 1936"/>
                <a:gd name="T56" fmla="*/ 51 w 2957"/>
                <a:gd name="T57" fmla="*/ 790 h 1936"/>
                <a:gd name="T58" fmla="*/ 134 w 2957"/>
                <a:gd name="T59" fmla="*/ 1084 h 1936"/>
                <a:gd name="T60" fmla="*/ 306 w 2957"/>
                <a:gd name="T61" fmla="*/ 1545 h 1936"/>
                <a:gd name="T62" fmla="*/ 350 w 2957"/>
                <a:gd name="T63" fmla="*/ 1764 h 1936"/>
                <a:gd name="T64" fmla="*/ 306 w 2957"/>
                <a:gd name="T65" fmla="*/ 1707 h 1936"/>
                <a:gd name="T66" fmla="*/ 259 w 2957"/>
                <a:gd name="T67" fmla="*/ 1488 h 1936"/>
                <a:gd name="T68" fmla="*/ 35 w 2957"/>
                <a:gd name="T69" fmla="*/ 933 h 1936"/>
                <a:gd name="T70" fmla="*/ 0 w 2957"/>
                <a:gd name="T71" fmla="*/ 561 h 1936"/>
                <a:gd name="T72" fmla="*/ 61 w 2957"/>
                <a:gd name="T73" fmla="*/ 414 h 1936"/>
                <a:gd name="T74" fmla="*/ 188 w 2957"/>
                <a:gd name="T75" fmla="*/ 341 h 1936"/>
                <a:gd name="T76" fmla="*/ 464 w 2957"/>
                <a:gd name="T77" fmla="*/ 341 h 1936"/>
                <a:gd name="T78" fmla="*/ 484 w 2957"/>
                <a:gd name="T79" fmla="*/ 331 h 1936"/>
                <a:gd name="T80" fmla="*/ 532 w 2957"/>
                <a:gd name="T81" fmla="*/ 207 h 1936"/>
                <a:gd name="T82" fmla="*/ 587 w 2957"/>
                <a:gd name="T83" fmla="*/ 128 h 1936"/>
                <a:gd name="T84" fmla="*/ 720 w 2957"/>
                <a:gd name="T85" fmla="*/ 29 h 1936"/>
                <a:gd name="T86" fmla="*/ 895 w 2957"/>
                <a:gd name="T87" fmla="*/ 35 h 1936"/>
                <a:gd name="T88" fmla="*/ 1096 w 2957"/>
                <a:gd name="T89" fmla="*/ 102 h 1936"/>
                <a:gd name="T90" fmla="*/ 1148 w 2957"/>
                <a:gd name="T91" fmla="*/ 154 h 1936"/>
                <a:gd name="T92" fmla="*/ 1229 w 2957"/>
                <a:gd name="T93" fmla="*/ 247 h 1936"/>
                <a:gd name="T94" fmla="*/ 1203 w 2957"/>
                <a:gd name="T95" fmla="*/ 214 h 1936"/>
                <a:gd name="T96" fmla="*/ 1249 w 2957"/>
                <a:gd name="T97" fmla="*/ 154 h 1936"/>
                <a:gd name="T98" fmla="*/ 1325 w 2957"/>
                <a:gd name="T99" fmla="*/ 76 h 1936"/>
                <a:gd name="T100" fmla="*/ 1411 w 2957"/>
                <a:gd name="T101" fmla="*/ 32 h 1936"/>
                <a:gd name="T102" fmla="*/ 1724 w 2957"/>
                <a:gd name="T103" fmla="*/ 6 h 1936"/>
                <a:gd name="T104" fmla="*/ 1758 w 2957"/>
                <a:gd name="T105" fmla="*/ 42 h 1936"/>
                <a:gd name="T106" fmla="*/ 1784 w 2957"/>
                <a:gd name="T107" fmla="*/ 76 h 1936"/>
                <a:gd name="T108" fmla="*/ 1912 w 2957"/>
                <a:gd name="T109" fmla="*/ 230 h 1936"/>
                <a:gd name="T110" fmla="*/ 1912 w 2957"/>
                <a:gd name="T111" fmla="*/ 357 h 1936"/>
                <a:gd name="T112" fmla="*/ 1953 w 2957"/>
                <a:gd name="T113" fmla="*/ 185 h 1936"/>
                <a:gd name="T114" fmla="*/ 2014 w 2957"/>
                <a:gd name="T115" fmla="*/ 128 h 1936"/>
                <a:gd name="T116" fmla="*/ 2123 w 2957"/>
                <a:gd name="T117" fmla="*/ 83 h 1936"/>
                <a:gd name="T118" fmla="*/ 2300 w 2957"/>
                <a:gd name="T119" fmla="*/ 111 h 1936"/>
                <a:gd name="T120" fmla="*/ 2567 w 2957"/>
                <a:gd name="T121" fmla="*/ 240 h 1936"/>
                <a:gd name="T122" fmla="*/ 2819 w 2957"/>
                <a:gd name="T123" fmla="*/ 404 h 1936"/>
                <a:gd name="T124" fmla="*/ 2957 w 2957"/>
                <a:gd name="T125" fmla="*/ 561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57" h="1936">
                  <a:moveTo>
                    <a:pt x="2957" y="561"/>
                  </a:moveTo>
                  <a:lnTo>
                    <a:pt x="2957" y="561"/>
                  </a:lnTo>
                  <a:lnTo>
                    <a:pt x="2900" y="487"/>
                  </a:lnTo>
                  <a:lnTo>
                    <a:pt x="2785" y="363"/>
                  </a:lnTo>
                  <a:lnTo>
                    <a:pt x="2728" y="305"/>
                  </a:lnTo>
                  <a:lnTo>
                    <a:pt x="2692" y="271"/>
                  </a:lnTo>
                  <a:lnTo>
                    <a:pt x="2635" y="222"/>
                  </a:lnTo>
                  <a:lnTo>
                    <a:pt x="2600" y="204"/>
                  </a:lnTo>
                  <a:lnTo>
                    <a:pt x="2561" y="185"/>
                  </a:lnTo>
                  <a:lnTo>
                    <a:pt x="2495" y="146"/>
                  </a:lnTo>
                  <a:lnTo>
                    <a:pt x="2472" y="128"/>
                  </a:lnTo>
                  <a:lnTo>
                    <a:pt x="2454" y="119"/>
                  </a:lnTo>
                  <a:lnTo>
                    <a:pt x="2415" y="108"/>
                  </a:lnTo>
                  <a:lnTo>
                    <a:pt x="2358" y="102"/>
                  </a:lnTo>
                  <a:lnTo>
                    <a:pt x="2319" y="102"/>
                  </a:lnTo>
                  <a:lnTo>
                    <a:pt x="2282" y="102"/>
                  </a:lnTo>
                  <a:lnTo>
                    <a:pt x="2224" y="108"/>
                  </a:lnTo>
                  <a:lnTo>
                    <a:pt x="2186" y="119"/>
                  </a:lnTo>
                  <a:lnTo>
                    <a:pt x="2167" y="128"/>
                  </a:lnTo>
                  <a:lnTo>
                    <a:pt x="2164" y="128"/>
                  </a:lnTo>
                  <a:lnTo>
                    <a:pt x="2150" y="134"/>
                  </a:lnTo>
                  <a:lnTo>
                    <a:pt x="2143" y="14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15" y="154"/>
                  </a:lnTo>
                  <a:lnTo>
                    <a:pt x="2090" y="178"/>
                  </a:lnTo>
                  <a:lnTo>
                    <a:pt x="2065" y="204"/>
                  </a:lnTo>
                  <a:lnTo>
                    <a:pt x="2061" y="222"/>
                  </a:lnTo>
                  <a:lnTo>
                    <a:pt x="2042" y="261"/>
                  </a:lnTo>
                  <a:lnTo>
                    <a:pt x="2039" y="281"/>
                  </a:lnTo>
                  <a:lnTo>
                    <a:pt x="2039" y="357"/>
                  </a:lnTo>
                  <a:lnTo>
                    <a:pt x="2039" y="360"/>
                  </a:lnTo>
                  <a:lnTo>
                    <a:pt x="2034" y="374"/>
                  </a:lnTo>
                  <a:lnTo>
                    <a:pt x="2022" y="381"/>
                  </a:lnTo>
                  <a:lnTo>
                    <a:pt x="2014" y="383"/>
                  </a:lnTo>
                  <a:lnTo>
                    <a:pt x="2011" y="383"/>
                  </a:lnTo>
                  <a:lnTo>
                    <a:pt x="1996" y="376"/>
                  </a:lnTo>
                  <a:lnTo>
                    <a:pt x="1989" y="366"/>
                  </a:lnTo>
                  <a:lnTo>
                    <a:pt x="1988" y="357"/>
                  </a:lnTo>
                  <a:lnTo>
                    <a:pt x="1988" y="357"/>
                  </a:lnTo>
                  <a:lnTo>
                    <a:pt x="1972" y="334"/>
                  </a:lnTo>
                  <a:lnTo>
                    <a:pt x="1953" y="277"/>
                  </a:lnTo>
                  <a:lnTo>
                    <a:pt x="1938" y="255"/>
                  </a:lnTo>
                  <a:lnTo>
                    <a:pt x="1918" y="232"/>
                  </a:lnTo>
                  <a:lnTo>
                    <a:pt x="1880" y="175"/>
                  </a:lnTo>
                  <a:lnTo>
                    <a:pt x="1860" y="154"/>
                  </a:lnTo>
                  <a:lnTo>
                    <a:pt x="1844" y="136"/>
                  </a:lnTo>
                  <a:lnTo>
                    <a:pt x="1826" y="128"/>
                  </a:lnTo>
                  <a:lnTo>
                    <a:pt x="1810" y="128"/>
                  </a:lnTo>
                  <a:lnTo>
                    <a:pt x="1784" y="102"/>
                  </a:lnTo>
                  <a:lnTo>
                    <a:pt x="1781" y="102"/>
                  </a:lnTo>
                  <a:lnTo>
                    <a:pt x="1767" y="96"/>
                  </a:lnTo>
                  <a:lnTo>
                    <a:pt x="1760" y="85"/>
                  </a:lnTo>
                  <a:lnTo>
                    <a:pt x="1758" y="76"/>
                  </a:lnTo>
                  <a:lnTo>
                    <a:pt x="1748" y="68"/>
                  </a:lnTo>
                  <a:lnTo>
                    <a:pt x="1723" y="58"/>
                  </a:lnTo>
                  <a:lnTo>
                    <a:pt x="1680" y="52"/>
                  </a:lnTo>
                  <a:lnTo>
                    <a:pt x="1657" y="52"/>
                  </a:lnTo>
                  <a:lnTo>
                    <a:pt x="1599" y="52"/>
                  </a:lnTo>
                  <a:lnTo>
                    <a:pt x="1513" y="63"/>
                  </a:lnTo>
                  <a:lnTo>
                    <a:pt x="1456" y="85"/>
                  </a:lnTo>
                  <a:lnTo>
                    <a:pt x="1427" y="102"/>
                  </a:lnTo>
                  <a:lnTo>
                    <a:pt x="1424" y="102"/>
                  </a:lnTo>
                  <a:lnTo>
                    <a:pt x="1410" y="108"/>
                  </a:lnTo>
                  <a:lnTo>
                    <a:pt x="1403" y="119"/>
                  </a:lnTo>
                  <a:lnTo>
                    <a:pt x="1401" y="128"/>
                  </a:lnTo>
                  <a:lnTo>
                    <a:pt x="1377" y="154"/>
                  </a:lnTo>
                  <a:lnTo>
                    <a:pt x="1373" y="169"/>
                  </a:lnTo>
                  <a:lnTo>
                    <a:pt x="1354" y="188"/>
                  </a:lnTo>
                  <a:lnTo>
                    <a:pt x="1351" y="204"/>
                  </a:lnTo>
                  <a:lnTo>
                    <a:pt x="1348" y="220"/>
                  </a:lnTo>
                  <a:lnTo>
                    <a:pt x="1328" y="240"/>
                  </a:lnTo>
                  <a:lnTo>
                    <a:pt x="1325" y="255"/>
                  </a:lnTo>
                  <a:lnTo>
                    <a:pt x="1322" y="271"/>
                  </a:lnTo>
                  <a:lnTo>
                    <a:pt x="1304" y="290"/>
                  </a:lnTo>
                  <a:lnTo>
                    <a:pt x="1300" y="305"/>
                  </a:lnTo>
                  <a:lnTo>
                    <a:pt x="1300" y="314"/>
                  </a:lnTo>
                  <a:lnTo>
                    <a:pt x="1292" y="326"/>
                  </a:lnTo>
                  <a:lnTo>
                    <a:pt x="1278" y="331"/>
                  </a:lnTo>
                  <a:lnTo>
                    <a:pt x="1275" y="331"/>
                  </a:lnTo>
                  <a:lnTo>
                    <a:pt x="1271" y="331"/>
                  </a:lnTo>
                  <a:lnTo>
                    <a:pt x="1257" y="326"/>
                  </a:lnTo>
                  <a:lnTo>
                    <a:pt x="1249" y="314"/>
                  </a:lnTo>
                  <a:lnTo>
                    <a:pt x="1249" y="305"/>
                  </a:lnTo>
                  <a:lnTo>
                    <a:pt x="1249" y="305"/>
                  </a:lnTo>
                  <a:lnTo>
                    <a:pt x="1249" y="281"/>
                  </a:lnTo>
                  <a:lnTo>
                    <a:pt x="1224" y="255"/>
                  </a:lnTo>
                  <a:lnTo>
                    <a:pt x="1198" y="230"/>
                  </a:lnTo>
                  <a:lnTo>
                    <a:pt x="1172" y="204"/>
                  </a:lnTo>
                  <a:lnTo>
                    <a:pt x="1156" y="201"/>
                  </a:lnTo>
                  <a:lnTo>
                    <a:pt x="1138" y="182"/>
                  </a:lnTo>
                  <a:lnTo>
                    <a:pt x="1122" y="178"/>
                  </a:lnTo>
                  <a:lnTo>
                    <a:pt x="1106" y="175"/>
                  </a:lnTo>
                  <a:lnTo>
                    <a:pt x="1086" y="156"/>
                  </a:lnTo>
                  <a:lnTo>
                    <a:pt x="1070" y="154"/>
                  </a:lnTo>
                  <a:lnTo>
                    <a:pt x="1051" y="149"/>
                  </a:lnTo>
                  <a:lnTo>
                    <a:pt x="1023" y="131"/>
                  </a:lnTo>
                  <a:lnTo>
                    <a:pt x="1020" y="128"/>
                  </a:lnTo>
                  <a:lnTo>
                    <a:pt x="1000" y="125"/>
                  </a:lnTo>
                  <a:lnTo>
                    <a:pt x="971" y="105"/>
                  </a:lnTo>
                  <a:lnTo>
                    <a:pt x="968" y="102"/>
                  </a:lnTo>
                  <a:lnTo>
                    <a:pt x="918" y="102"/>
                  </a:lnTo>
                  <a:lnTo>
                    <a:pt x="867" y="102"/>
                  </a:lnTo>
                  <a:lnTo>
                    <a:pt x="841" y="102"/>
                  </a:lnTo>
                  <a:lnTo>
                    <a:pt x="816" y="102"/>
                  </a:lnTo>
                  <a:lnTo>
                    <a:pt x="791" y="102"/>
                  </a:lnTo>
                  <a:lnTo>
                    <a:pt x="765" y="102"/>
                  </a:lnTo>
                  <a:lnTo>
                    <a:pt x="739" y="128"/>
                  </a:lnTo>
                  <a:lnTo>
                    <a:pt x="713" y="154"/>
                  </a:lnTo>
                  <a:lnTo>
                    <a:pt x="689" y="178"/>
                  </a:lnTo>
                  <a:lnTo>
                    <a:pt x="663" y="204"/>
                  </a:lnTo>
                  <a:lnTo>
                    <a:pt x="660" y="220"/>
                  </a:lnTo>
                  <a:lnTo>
                    <a:pt x="640" y="240"/>
                  </a:lnTo>
                  <a:lnTo>
                    <a:pt x="637" y="255"/>
                  </a:lnTo>
                  <a:lnTo>
                    <a:pt x="634" y="271"/>
                  </a:lnTo>
                  <a:lnTo>
                    <a:pt x="616" y="290"/>
                  </a:lnTo>
                  <a:lnTo>
                    <a:pt x="611" y="305"/>
                  </a:lnTo>
                  <a:lnTo>
                    <a:pt x="608" y="326"/>
                  </a:lnTo>
                  <a:lnTo>
                    <a:pt x="590" y="354"/>
                  </a:lnTo>
                  <a:lnTo>
                    <a:pt x="587" y="357"/>
                  </a:lnTo>
                  <a:lnTo>
                    <a:pt x="587" y="407"/>
                  </a:lnTo>
                  <a:lnTo>
                    <a:pt x="585" y="416"/>
                  </a:lnTo>
                  <a:lnTo>
                    <a:pt x="578" y="427"/>
                  </a:lnTo>
                  <a:lnTo>
                    <a:pt x="564" y="433"/>
                  </a:lnTo>
                  <a:lnTo>
                    <a:pt x="561" y="433"/>
                  </a:lnTo>
                  <a:lnTo>
                    <a:pt x="535" y="433"/>
                  </a:lnTo>
                  <a:lnTo>
                    <a:pt x="517" y="414"/>
                  </a:lnTo>
                  <a:lnTo>
                    <a:pt x="481" y="391"/>
                  </a:lnTo>
                  <a:lnTo>
                    <a:pt x="452" y="383"/>
                  </a:lnTo>
                  <a:lnTo>
                    <a:pt x="433" y="383"/>
                  </a:lnTo>
                  <a:lnTo>
                    <a:pt x="306" y="383"/>
                  </a:lnTo>
                  <a:lnTo>
                    <a:pt x="271" y="386"/>
                  </a:lnTo>
                  <a:lnTo>
                    <a:pt x="214" y="404"/>
                  </a:lnTo>
                  <a:lnTo>
                    <a:pt x="178" y="407"/>
                  </a:lnTo>
                  <a:lnTo>
                    <a:pt x="157" y="423"/>
                  </a:lnTo>
                  <a:lnTo>
                    <a:pt x="114" y="444"/>
                  </a:lnTo>
                  <a:lnTo>
                    <a:pt x="86" y="466"/>
                  </a:lnTo>
                  <a:lnTo>
                    <a:pt x="76" y="485"/>
                  </a:lnTo>
                  <a:lnTo>
                    <a:pt x="68" y="495"/>
                  </a:lnTo>
                  <a:lnTo>
                    <a:pt x="56" y="520"/>
                  </a:lnTo>
                  <a:lnTo>
                    <a:pt x="51" y="563"/>
                  </a:lnTo>
                  <a:lnTo>
                    <a:pt x="51" y="586"/>
                  </a:lnTo>
                  <a:lnTo>
                    <a:pt x="51" y="714"/>
                  </a:lnTo>
                  <a:lnTo>
                    <a:pt x="51" y="790"/>
                  </a:lnTo>
                  <a:lnTo>
                    <a:pt x="51" y="841"/>
                  </a:lnTo>
                  <a:lnTo>
                    <a:pt x="53" y="876"/>
                  </a:lnTo>
                  <a:lnTo>
                    <a:pt x="74" y="933"/>
                  </a:lnTo>
                  <a:lnTo>
                    <a:pt x="76" y="969"/>
                  </a:lnTo>
                  <a:lnTo>
                    <a:pt x="134" y="1084"/>
                  </a:lnTo>
                  <a:lnTo>
                    <a:pt x="214" y="1261"/>
                  </a:lnTo>
                  <a:lnTo>
                    <a:pt x="260" y="1386"/>
                  </a:lnTo>
                  <a:lnTo>
                    <a:pt x="280" y="1452"/>
                  </a:lnTo>
                  <a:lnTo>
                    <a:pt x="296" y="1488"/>
                  </a:lnTo>
                  <a:lnTo>
                    <a:pt x="306" y="1545"/>
                  </a:lnTo>
                  <a:lnTo>
                    <a:pt x="306" y="1579"/>
                  </a:lnTo>
                  <a:lnTo>
                    <a:pt x="309" y="1615"/>
                  </a:lnTo>
                  <a:lnTo>
                    <a:pt x="329" y="1672"/>
                  </a:lnTo>
                  <a:lnTo>
                    <a:pt x="332" y="1707"/>
                  </a:lnTo>
                  <a:lnTo>
                    <a:pt x="350" y="1764"/>
                  </a:lnTo>
                  <a:lnTo>
                    <a:pt x="398" y="1879"/>
                  </a:lnTo>
                  <a:lnTo>
                    <a:pt x="433" y="1936"/>
                  </a:lnTo>
                  <a:lnTo>
                    <a:pt x="398" y="1879"/>
                  </a:lnTo>
                  <a:lnTo>
                    <a:pt x="340" y="1764"/>
                  </a:lnTo>
                  <a:lnTo>
                    <a:pt x="306" y="1707"/>
                  </a:lnTo>
                  <a:lnTo>
                    <a:pt x="290" y="1672"/>
                  </a:lnTo>
                  <a:lnTo>
                    <a:pt x="280" y="1615"/>
                  </a:lnTo>
                  <a:lnTo>
                    <a:pt x="280" y="1579"/>
                  </a:lnTo>
                  <a:lnTo>
                    <a:pt x="277" y="1545"/>
                  </a:lnTo>
                  <a:lnTo>
                    <a:pt x="259" y="1488"/>
                  </a:lnTo>
                  <a:lnTo>
                    <a:pt x="254" y="1452"/>
                  </a:lnTo>
                  <a:lnTo>
                    <a:pt x="214" y="1337"/>
                  </a:lnTo>
                  <a:lnTo>
                    <a:pt x="108" y="1099"/>
                  </a:lnTo>
                  <a:lnTo>
                    <a:pt x="51" y="969"/>
                  </a:lnTo>
                  <a:lnTo>
                    <a:pt x="35" y="933"/>
                  </a:lnTo>
                  <a:lnTo>
                    <a:pt x="16" y="876"/>
                  </a:lnTo>
                  <a:lnTo>
                    <a:pt x="0" y="841"/>
                  </a:lnTo>
                  <a:lnTo>
                    <a:pt x="0" y="764"/>
                  </a:lnTo>
                  <a:lnTo>
                    <a:pt x="0" y="688"/>
                  </a:lnTo>
                  <a:lnTo>
                    <a:pt x="0" y="561"/>
                  </a:lnTo>
                  <a:lnTo>
                    <a:pt x="0" y="542"/>
                  </a:lnTo>
                  <a:lnTo>
                    <a:pt x="9" y="505"/>
                  </a:lnTo>
                  <a:lnTo>
                    <a:pt x="32" y="456"/>
                  </a:lnTo>
                  <a:lnTo>
                    <a:pt x="51" y="433"/>
                  </a:lnTo>
                  <a:lnTo>
                    <a:pt x="61" y="414"/>
                  </a:lnTo>
                  <a:lnTo>
                    <a:pt x="88" y="386"/>
                  </a:lnTo>
                  <a:lnTo>
                    <a:pt x="117" y="367"/>
                  </a:lnTo>
                  <a:lnTo>
                    <a:pt x="142" y="357"/>
                  </a:lnTo>
                  <a:lnTo>
                    <a:pt x="152" y="357"/>
                  </a:lnTo>
                  <a:lnTo>
                    <a:pt x="188" y="341"/>
                  </a:lnTo>
                  <a:lnTo>
                    <a:pt x="246" y="331"/>
                  </a:lnTo>
                  <a:lnTo>
                    <a:pt x="280" y="331"/>
                  </a:lnTo>
                  <a:lnTo>
                    <a:pt x="408" y="331"/>
                  </a:lnTo>
                  <a:lnTo>
                    <a:pt x="426" y="333"/>
                  </a:lnTo>
                  <a:lnTo>
                    <a:pt x="464" y="341"/>
                  </a:lnTo>
                  <a:lnTo>
                    <a:pt x="498" y="361"/>
                  </a:lnTo>
                  <a:lnTo>
                    <a:pt x="525" y="390"/>
                  </a:lnTo>
                  <a:lnTo>
                    <a:pt x="535" y="407"/>
                  </a:lnTo>
                  <a:lnTo>
                    <a:pt x="484" y="407"/>
                  </a:lnTo>
                  <a:lnTo>
                    <a:pt x="484" y="331"/>
                  </a:lnTo>
                  <a:lnTo>
                    <a:pt x="484" y="313"/>
                  </a:lnTo>
                  <a:lnTo>
                    <a:pt x="494" y="274"/>
                  </a:lnTo>
                  <a:lnTo>
                    <a:pt x="509" y="255"/>
                  </a:lnTo>
                  <a:lnTo>
                    <a:pt x="512" y="235"/>
                  </a:lnTo>
                  <a:lnTo>
                    <a:pt x="532" y="207"/>
                  </a:lnTo>
                  <a:lnTo>
                    <a:pt x="535" y="204"/>
                  </a:lnTo>
                  <a:lnTo>
                    <a:pt x="538" y="185"/>
                  </a:lnTo>
                  <a:lnTo>
                    <a:pt x="558" y="156"/>
                  </a:lnTo>
                  <a:lnTo>
                    <a:pt x="561" y="154"/>
                  </a:lnTo>
                  <a:lnTo>
                    <a:pt x="587" y="128"/>
                  </a:lnTo>
                  <a:lnTo>
                    <a:pt x="611" y="102"/>
                  </a:lnTo>
                  <a:lnTo>
                    <a:pt x="637" y="76"/>
                  </a:lnTo>
                  <a:lnTo>
                    <a:pt x="663" y="52"/>
                  </a:lnTo>
                  <a:lnTo>
                    <a:pt x="682" y="48"/>
                  </a:lnTo>
                  <a:lnTo>
                    <a:pt x="720" y="29"/>
                  </a:lnTo>
                  <a:lnTo>
                    <a:pt x="739" y="26"/>
                  </a:lnTo>
                  <a:lnTo>
                    <a:pt x="765" y="26"/>
                  </a:lnTo>
                  <a:lnTo>
                    <a:pt x="791" y="26"/>
                  </a:lnTo>
                  <a:lnTo>
                    <a:pt x="828" y="26"/>
                  </a:lnTo>
                  <a:lnTo>
                    <a:pt x="895" y="35"/>
                  </a:lnTo>
                  <a:lnTo>
                    <a:pt x="988" y="58"/>
                  </a:lnTo>
                  <a:lnTo>
                    <a:pt x="1046" y="76"/>
                  </a:lnTo>
                  <a:lnTo>
                    <a:pt x="1064" y="79"/>
                  </a:lnTo>
                  <a:lnTo>
                    <a:pt x="1093" y="99"/>
                  </a:lnTo>
                  <a:lnTo>
                    <a:pt x="1096" y="102"/>
                  </a:lnTo>
                  <a:lnTo>
                    <a:pt x="1106" y="103"/>
                  </a:lnTo>
                  <a:lnTo>
                    <a:pt x="1123" y="111"/>
                  </a:lnTo>
                  <a:lnTo>
                    <a:pt x="1138" y="125"/>
                  </a:lnTo>
                  <a:lnTo>
                    <a:pt x="1146" y="144"/>
                  </a:lnTo>
                  <a:lnTo>
                    <a:pt x="1148" y="154"/>
                  </a:lnTo>
                  <a:lnTo>
                    <a:pt x="1172" y="178"/>
                  </a:lnTo>
                  <a:lnTo>
                    <a:pt x="1198" y="204"/>
                  </a:lnTo>
                  <a:lnTo>
                    <a:pt x="1224" y="230"/>
                  </a:lnTo>
                  <a:lnTo>
                    <a:pt x="1224" y="232"/>
                  </a:lnTo>
                  <a:lnTo>
                    <a:pt x="1229" y="247"/>
                  </a:lnTo>
                  <a:lnTo>
                    <a:pt x="1241" y="254"/>
                  </a:lnTo>
                  <a:lnTo>
                    <a:pt x="1249" y="255"/>
                  </a:lnTo>
                  <a:lnTo>
                    <a:pt x="1198" y="255"/>
                  </a:lnTo>
                  <a:lnTo>
                    <a:pt x="1198" y="235"/>
                  </a:lnTo>
                  <a:lnTo>
                    <a:pt x="1203" y="214"/>
                  </a:lnTo>
                  <a:lnTo>
                    <a:pt x="1215" y="205"/>
                  </a:lnTo>
                  <a:lnTo>
                    <a:pt x="1224" y="204"/>
                  </a:lnTo>
                  <a:lnTo>
                    <a:pt x="1226" y="185"/>
                  </a:lnTo>
                  <a:lnTo>
                    <a:pt x="1246" y="156"/>
                  </a:lnTo>
                  <a:lnTo>
                    <a:pt x="1249" y="154"/>
                  </a:lnTo>
                  <a:lnTo>
                    <a:pt x="1249" y="144"/>
                  </a:lnTo>
                  <a:lnTo>
                    <a:pt x="1258" y="132"/>
                  </a:lnTo>
                  <a:lnTo>
                    <a:pt x="1281" y="118"/>
                  </a:lnTo>
                  <a:lnTo>
                    <a:pt x="1300" y="102"/>
                  </a:lnTo>
                  <a:lnTo>
                    <a:pt x="1325" y="76"/>
                  </a:lnTo>
                  <a:lnTo>
                    <a:pt x="1328" y="76"/>
                  </a:lnTo>
                  <a:lnTo>
                    <a:pt x="1343" y="70"/>
                  </a:lnTo>
                  <a:lnTo>
                    <a:pt x="1350" y="60"/>
                  </a:lnTo>
                  <a:lnTo>
                    <a:pt x="1351" y="52"/>
                  </a:lnTo>
                  <a:lnTo>
                    <a:pt x="1411" y="32"/>
                  </a:lnTo>
                  <a:lnTo>
                    <a:pt x="1545" y="3"/>
                  </a:lnTo>
                  <a:lnTo>
                    <a:pt x="1606" y="0"/>
                  </a:lnTo>
                  <a:lnTo>
                    <a:pt x="1682" y="0"/>
                  </a:lnTo>
                  <a:lnTo>
                    <a:pt x="1701" y="0"/>
                  </a:lnTo>
                  <a:lnTo>
                    <a:pt x="1724" y="6"/>
                  </a:lnTo>
                  <a:lnTo>
                    <a:pt x="1733" y="17"/>
                  </a:lnTo>
                  <a:lnTo>
                    <a:pt x="1734" y="26"/>
                  </a:lnTo>
                  <a:lnTo>
                    <a:pt x="1737" y="26"/>
                  </a:lnTo>
                  <a:lnTo>
                    <a:pt x="1751" y="32"/>
                  </a:lnTo>
                  <a:lnTo>
                    <a:pt x="1758" y="42"/>
                  </a:lnTo>
                  <a:lnTo>
                    <a:pt x="1758" y="52"/>
                  </a:lnTo>
                  <a:lnTo>
                    <a:pt x="1763" y="52"/>
                  </a:lnTo>
                  <a:lnTo>
                    <a:pt x="1777" y="58"/>
                  </a:lnTo>
                  <a:lnTo>
                    <a:pt x="1784" y="68"/>
                  </a:lnTo>
                  <a:lnTo>
                    <a:pt x="1784" y="76"/>
                  </a:lnTo>
                  <a:lnTo>
                    <a:pt x="1810" y="102"/>
                  </a:lnTo>
                  <a:lnTo>
                    <a:pt x="1836" y="128"/>
                  </a:lnTo>
                  <a:lnTo>
                    <a:pt x="1854" y="149"/>
                  </a:lnTo>
                  <a:lnTo>
                    <a:pt x="1893" y="207"/>
                  </a:lnTo>
                  <a:lnTo>
                    <a:pt x="1912" y="230"/>
                  </a:lnTo>
                  <a:lnTo>
                    <a:pt x="1930" y="251"/>
                  </a:lnTo>
                  <a:lnTo>
                    <a:pt x="1953" y="301"/>
                  </a:lnTo>
                  <a:lnTo>
                    <a:pt x="1962" y="337"/>
                  </a:lnTo>
                  <a:lnTo>
                    <a:pt x="1963" y="357"/>
                  </a:lnTo>
                  <a:lnTo>
                    <a:pt x="1912" y="357"/>
                  </a:lnTo>
                  <a:lnTo>
                    <a:pt x="1912" y="281"/>
                  </a:lnTo>
                  <a:lnTo>
                    <a:pt x="1912" y="261"/>
                  </a:lnTo>
                  <a:lnTo>
                    <a:pt x="1922" y="222"/>
                  </a:lnTo>
                  <a:lnTo>
                    <a:pt x="1938" y="204"/>
                  </a:lnTo>
                  <a:lnTo>
                    <a:pt x="1953" y="185"/>
                  </a:lnTo>
                  <a:lnTo>
                    <a:pt x="1972" y="146"/>
                  </a:lnTo>
                  <a:lnTo>
                    <a:pt x="1988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29" y="128"/>
                  </a:lnTo>
                  <a:lnTo>
                    <a:pt x="2049" y="118"/>
                  </a:lnTo>
                  <a:lnTo>
                    <a:pt x="2065" y="102"/>
                  </a:lnTo>
                  <a:lnTo>
                    <a:pt x="2084" y="93"/>
                  </a:lnTo>
                  <a:lnTo>
                    <a:pt x="2123" y="83"/>
                  </a:lnTo>
                  <a:lnTo>
                    <a:pt x="2167" y="83"/>
                  </a:lnTo>
                  <a:lnTo>
                    <a:pt x="2216" y="93"/>
                  </a:lnTo>
                  <a:lnTo>
                    <a:pt x="2243" y="102"/>
                  </a:lnTo>
                  <a:lnTo>
                    <a:pt x="2262" y="103"/>
                  </a:lnTo>
                  <a:lnTo>
                    <a:pt x="2300" y="111"/>
                  </a:lnTo>
                  <a:lnTo>
                    <a:pt x="2358" y="134"/>
                  </a:lnTo>
                  <a:lnTo>
                    <a:pt x="2396" y="154"/>
                  </a:lnTo>
                  <a:lnTo>
                    <a:pt x="2472" y="191"/>
                  </a:lnTo>
                  <a:lnTo>
                    <a:pt x="2548" y="230"/>
                  </a:lnTo>
                  <a:lnTo>
                    <a:pt x="2567" y="240"/>
                  </a:lnTo>
                  <a:lnTo>
                    <a:pt x="2599" y="267"/>
                  </a:lnTo>
                  <a:lnTo>
                    <a:pt x="2642" y="318"/>
                  </a:lnTo>
                  <a:lnTo>
                    <a:pt x="2676" y="357"/>
                  </a:lnTo>
                  <a:lnTo>
                    <a:pt x="2732" y="369"/>
                  </a:lnTo>
                  <a:lnTo>
                    <a:pt x="2819" y="404"/>
                  </a:lnTo>
                  <a:lnTo>
                    <a:pt x="2887" y="457"/>
                  </a:lnTo>
                  <a:lnTo>
                    <a:pt x="2937" y="523"/>
                  </a:lnTo>
                  <a:lnTo>
                    <a:pt x="2957" y="561"/>
                  </a:lnTo>
                  <a:lnTo>
                    <a:pt x="2957" y="561"/>
                  </a:lnTo>
                  <a:lnTo>
                    <a:pt x="2957" y="56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5022B00-EFF5-4F9B-99C0-097F51B0F39B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17549" y="4479206"/>
              <a:ext cx="398899" cy="520302"/>
            </a:xfrm>
            <a:custGeom>
              <a:avLst/>
              <a:gdLst>
                <a:gd name="T0" fmla="*/ 1154 w 1173"/>
                <a:gd name="T1" fmla="*/ 1528 h 1529"/>
                <a:gd name="T2" fmla="*/ 1058 w 1173"/>
                <a:gd name="T3" fmla="*/ 1498 h 1529"/>
                <a:gd name="T4" fmla="*/ 1001 w 1173"/>
                <a:gd name="T5" fmla="*/ 1475 h 1529"/>
                <a:gd name="T6" fmla="*/ 943 w 1173"/>
                <a:gd name="T7" fmla="*/ 1453 h 1529"/>
                <a:gd name="T8" fmla="*/ 886 w 1173"/>
                <a:gd name="T9" fmla="*/ 1420 h 1529"/>
                <a:gd name="T10" fmla="*/ 847 w 1173"/>
                <a:gd name="T11" fmla="*/ 1386 h 1529"/>
                <a:gd name="T12" fmla="*/ 817 w 1173"/>
                <a:gd name="T13" fmla="*/ 1359 h 1529"/>
                <a:gd name="T14" fmla="*/ 797 w 1173"/>
                <a:gd name="T15" fmla="*/ 1335 h 1529"/>
                <a:gd name="T16" fmla="*/ 765 w 1173"/>
                <a:gd name="T17" fmla="*/ 1309 h 1529"/>
                <a:gd name="T18" fmla="*/ 750 w 1173"/>
                <a:gd name="T19" fmla="*/ 1280 h 1529"/>
                <a:gd name="T20" fmla="*/ 722 w 1173"/>
                <a:gd name="T21" fmla="*/ 1250 h 1529"/>
                <a:gd name="T22" fmla="*/ 698 w 1173"/>
                <a:gd name="T23" fmla="*/ 1230 h 1529"/>
                <a:gd name="T24" fmla="*/ 664 w 1173"/>
                <a:gd name="T25" fmla="*/ 1173 h 1529"/>
                <a:gd name="T26" fmla="*/ 573 w 1173"/>
                <a:gd name="T27" fmla="*/ 999 h 1529"/>
                <a:gd name="T28" fmla="*/ 536 w 1173"/>
                <a:gd name="T29" fmla="*/ 892 h 1529"/>
                <a:gd name="T30" fmla="*/ 516 w 1173"/>
                <a:gd name="T31" fmla="*/ 834 h 1529"/>
                <a:gd name="T32" fmla="*/ 510 w 1173"/>
                <a:gd name="T33" fmla="*/ 740 h 1529"/>
                <a:gd name="T34" fmla="*/ 510 w 1173"/>
                <a:gd name="T35" fmla="*/ 587 h 1529"/>
                <a:gd name="T36" fmla="*/ 430 w 1173"/>
                <a:gd name="T37" fmla="*/ 472 h 1529"/>
                <a:gd name="T38" fmla="*/ 372 w 1173"/>
                <a:gd name="T39" fmla="*/ 396 h 1529"/>
                <a:gd name="T40" fmla="*/ 281 w 1173"/>
                <a:gd name="T41" fmla="*/ 281 h 1529"/>
                <a:gd name="T42" fmla="*/ 166 w 1173"/>
                <a:gd name="T43" fmla="*/ 188 h 1529"/>
                <a:gd name="T44" fmla="*/ 90 w 1173"/>
                <a:gd name="T45" fmla="*/ 115 h 1529"/>
                <a:gd name="T46" fmla="*/ 36 w 1173"/>
                <a:gd name="T47" fmla="*/ 58 h 1529"/>
                <a:gd name="T48" fmla="*/ 0 w 1173"/>
                <a:gd name="T49" fmla="*/ 0 h 1529"/>
                <a:gd name="T50" fmla="*/ 23 w 1173"/>
                <a:gd name="T51" fmla="*/ 36 h 1529"/>
                <a:gd name="T52" fmla="*/ 51 w 1173"/>
                <a:gd name="T53" fmla="*/ 78 h 1529"/>
                <a:gd name="T54" fmla="*/ 109 w 1173"/>
                <a:gd name="T55" fmla="*/ 125 h 1529"/>
                <a:gd name="T56" fmla="*/ 166 w 1173"/>
                <a:gd name="T57" fmla="*/ 151 h 1529"/>
                <a:gd name="T58" fmla="*/ 281 w 1173"/>
                <a:gd name="T59" fmla="*/ 256 h 1529"/>
                <a:gd name="T60" fmla="*/ 385 w 1173"/>
                <a:gd name="T61" fmla="*/ 370 h 1529"/>
                <a:gd name="T62" fmla="*/ 443 w 1173"/>
                <a:gd name="T63" fmla="*/ 446 h 1529"/>
                <a:gd name="T64" fmla="*/ 510 w 1173"/>
                <a:gd name="T65" fmla="*/ 561 h 1529"/>
                <a:gd name="T66" fmla="*/ 510 w 1173"/>
                <a:gd name="T67" fmla="*/ 561 h 1529"/>
                <a:gd name="T68" fmla="*/ 513 w 1173"/>
                <a:gd name="T69" fmla="*/ 753 h 1529"/>
                <a:gd name="T70" fmla="*/ 536 w 1173"/>
                <a:gd name="T71" fmla="*/ 867 h 1529"/>
                <a:gd name="T72" fmla="*/ 573 w 1173"/>
                <a:gd name="T73" fmla="*/ 973 h 1529"/>
                <a:gd name="T74" fmla="*/ 664 w 1173"/>
                <a:gd name="T75" fmla="*/ 1147 h 1529"/>
                <a:gd name="T76" fmla="*/ 695 w 1173"/>
                <a:gd name="T77" fmla="*/ 1204 h 1529"/>
                <a:gd name="T78" fmla="*/ 730 w 1173"/>
                <a:gd name="T79" fmla="*/ 1243 h 1529"/>
                <a:gd name="T80" fmla="*/ 757 w 1173"/>
                <a:gd name="T81" fmla="*/ 1273 h 1529"/>
                <a:gd name="T82" fmla="*/ 781 w 1173"/>
                <a:gd name="T83" fmla="*/ 1293 h 1529"/>
                <a:gd name="T84" fmla="*/ 807 w 1173"/>
                <a:gd name="T85" fmla="*/ 1324 h 1529"/>
                <a:gd name="T86" fmla="*/ 841 w 1173"/>
                <a:gd name="T87" fmla="*/ 1350 h 1529"/>
                <a:gd name="T88" fmla="*/ 930 w 1173"/>
                <a:gd name="T89" fmla="*/ 1415 h 1529"/>
                <a:gd name="T90" fmla="*/ 1048 w 1173"/>
                <a:gd name="T91" fmla="*/ 1488 h 1529"/>
                <a:gd name="T92" fmla="*/ 1154 w 1173"/>
                <a:gd name="T93" fmla="*/ 152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3" h="1529">
                  <a:moveTo>
                    <a:pt x="1173" y="1529"/>
                  </a:moveTo>
                  <a:lnTo>
                    <a:pt x="1154" y="1528"/>
                  </a:lnTo>
                  <a:lnTo>
                    <a:pt x="1115" y="1519"/>
                  </a:lnTo>
                  <a:lnTo>
                    <a:pt x="1058" y="1498"/>
                  </a:lnTo>
                  <a:lnTo>
                    <a:pt x="1019" y="1478"/>
                  </a:lnTo>
                  <a:lnTo>
                    <a:pt x="1001" y="1475"/>
                  </a:lnTo>
                  <a:lnTo>
                    <a:pt x="962" y="1456"/>
                  </a:lnTo>
                  <a:lnTo>
                    <a:pt x="943" y="1453"/>
                  </a:lnTo>
                  <a:lnTo>
                    <a:pt x="925" y="1449"/>
                  </a:lnTo>
                  <a:lnTo>
                    <a:pt x="886" y="1420"/>
                  </a:lnTo>
                  <a:lnTo>
                    <a:pt x="867" y="1402"/>
                  </a:lnTo>
                  <a:lnTo>
                    <a:pt x="847" y="1386"/>
                  </a:lnTo>
                  <a:lnTo>
                    <a:pt x="826" y="1372"/>
                  </a:lnTo>
                  <a:lnTo>
                    <a:pt x="817" y="1359"/>
                  </a:lnTo>
                  <a:lnTo>
                    <a:pt x="816" y="1350"/>
                  </a:lnTo>
                  <a:lnTo>
                    <a:pt x="797" y="1335"/>
                  </a:lnTo>
                  <a:lnTo>
                    <a:pt x="774" y="1320"/>
                  </a:lnTo>
                  <a:lnTo>
                    <a:pt x="765" y="1309"/>
                  </a:lnTo>
                  <a:lnTo>
                    <a:pt x="765" y="1300"/>
                  </a:lnTo>
                  <a:lnTo>
                    <a:pt x="750" y="1280"/>
                  </a:lnTo>
                  <a:lnTo>
                    <a:pt x="735" y="1259"/>
                  </a:lnTo>
                  <a:lnTo>
                    <a:pt x="722" y="1250"/>
                  </a:lnTo>
                  <a:lnTo>
                    <a:pt x="714" y="1249"/>
                  </a:lnTo>
                  <a:lnTo>
                    <a:pt x="698" y="1230"/>
                  </a:lnTo>
                  <a:lnTo>
                    <a:pt x="679" y="1191"/>
                  </a:lnTo>
                  <a:lnTo>
                    <a:pt x="664" y="1173"/>
                  </a:lnTo>
                  <a:lnTo>
                    <a:pt x="625" y="1100"/>
                  </a:lnTo>
                  <a:lnTo>
                    <a:pt x="573" y="999"/>
                  </a:lnTo>
                  <a:lnTo>
                    <a:pt x="546" y="929"/>
                  </a:lnTo>
                  <a:lnTo>
                    <a:pt x="536" y="892"/>
                  </a:lnTo>
                  <a:lnTo>
                    <a:pt x="527" y="873"/>
                  </a:lnTo>
                  <a:lnTo>
                    <a:pt x="516" y="834"/>
                  </a:lnTo>
                  <a:lnTo>
                    <a:pt x="510" y="777"/>
                  </a:lnTo>
                  <a:lnTo>
                    <a:pt x="510" y="740"/>
                  </a:lnTo>
                  <a:lnTo>
                    <a:pt x="510" y="587"/>
                  </a:lnTo>
                  <a:lnTo>
                    <a:pt x="510" y="587"/>
                  </a:lnTo>
                  <a:lnTo>
                    <a:pt x="487" y="548"/>
                  </a:lnTo>
                  <a:lnTo>
                    <a:pt x="430" y="472"/>
                  </a:lnTo>
                  <a:lnTo>
                    <a:pt x="408" y="433"/>
                  </a:lnTo>
                  <a:lnTo>
                    <a:pt x="372" y="396"/>
                  </a:lnTo>
                  <a:lnTo>
                    <a:pt x="315" y="319"/>
                  </a:lnTo>
                  <a:lnTo>
                    <a:pt x="281" y="281"/>
                  </a:lnTo>
                  <a:lnTo>
                    <a:pt x="242" y="246"/>
                  </a:lnTo>
                  <a:lnTo>
                    <a:pt x="166" y="188"/>
                  </a:lnTo>
                  <a:lnTo>
                    <a:pt x="127" y="154"/>
                  </a:lnTo>
                  <a:lnTo>
                    <a:pt x="90" y="115"/>
                  </a:lnTo>
                  <a:lnTo>
                    <a:pt x="51" y="78"/>
                  </a:lnTo>
                  <a:lnTo>
                    <a:pt x="36" y="58"/>
                  </a:lnTo>
                  <a:lnTo>
                    <a:pt x="15" y="19"/>
                  </a:lnTo>
                  <a:lnTo>
                    <a:pt x="0" y="0"/>
                  </a:lnTo>
                  <a:lnTo>
                    <a:pt x="4" y="16"/>
                  </a:lnTo>
                  <a:lnTo>
                    <a:pt x="23" y="36"/>
                  </a:lnTo>
                  <a:lnTo>
                    <a:pt x="25" y="52"/>
                  </a:lnTo>
                  <a:lnTo>
                    <a:pt x="51" y="78"/>
                  </a:lnTo>
                  <a:lnTo>
                    <a:pt x="70" y="96"/>
                  </a:lnTo>
                  <a:lnTo>
                    <a:pt x="109" y="125"/>
                  </a:lnTo>
                  <a:lnTo>
                    <a:pt x="127" y="128"/>
                  </a:lnTo>
                  <a:lnTo>
                    <a:pt x="166" y="151"/>
                  </a:lnTo>
                  <a:lnTo>
                    <a:pt x="242" y="217"/>
                  </a:lnTo>
                  <a:lnTo>
                    <a:pt x="281" y="256"/>
                  </a:lnTo>
                  <a:lnTo>
                    <a:pt x="319" y="294"/>
                  </a:lnTo>
                  <a:lnTo>
                    <a:pt x="385" y="370"/>
                  </a:lnTo>
                  <a:lnTo>
                    <a:pt x="408" y="409"/>
                  </a:lnTo>
                  <a:lnTo>
                    <a:pt x="443" y="446"/>
                  </a:lnTo>
                  <a:lnTo>
                    <a:pt x="491" y="523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714"/>
                  </a:lnTo>
                  <a:lnTo>
                    <a:pt x="513" y="753"/>
                  </a:lnTo>
                  <a:lnTo>
                    <a:pt x="532" y="829"/>
                  </a:lnTo>
                  <a:lnTo>
                    <a:pt x="536" y="867"/>
                  </a:lnTo>
                  <a:lnTo>
                    <a:pt x="546" y="905"/>
                  </a:lnTo>
                  <a:lnTo>
                    <a:pt x="573" y="973"/>
                  </a:lnTo>
                  <a:lnTo>
                    <a:pt x="625" y="1074"/>
                  </a:lnTo>
                  <a:lnTo>
                    <a:pt x="664" y="1147"/>
                  </a:lnTo>
                  <a:lnTo>
                    <a:pt x="666" y="1165"/>
                  </a:lnTo>
                  <a:lnTo>
                    <a:pt x="695" y="1204"/>
                  </a:lnTo>
                  <a:lnTo>
                    <a:pt x="714" y="1224"/>
                  </a:lnTo>
                  <a:lnTo>
                    <a:pt x="730" y="1243"/>
                  </a:lnTo>
                  <a:lnTo>
                    <a:pt x="744" y="1266"/>
                  </a:lnTo>
                  <a:lnTo>
                    <a:pt x="757" y="1273"/>
                  </a:lnTo>
                  <a:lnTo>
                    <a:pt x="765" y="1274"/>
                  </a:lnTo>
                  <a:lnTo>
                    <a:pt x="781" y="1293"/>
                  </a:lnTo>
                  <a:lnTo>
                    <a:pt x="795" y="1316"/>
                  </a:lnTo>
                  <a:lnTo>
                    <a:pt x="807" y="1324"/>
                  </a:lnTo>
                  <a:lnTo>
                    <a:pt x="816" y="1326"/>
                  </a:lnTo>
                  <a:lnTo>
                    <a:pt x="841" y="1350"/>
                  </a:lnTo>
                  <a:lnTo>
                    <a:pt x="867" y="1376"/>
                  </a:lnTo>
                  <a:lnTo>
                    <a:pt x="930" y="1415"/>
                  </a:lnTo>
                  <a:lnTo>
                    <a:pt x="995" y="1453"/>
                  </a:lnTo>
                  <a:lnTo>
                    <a:pt x="1048" y="1488"/>
                  </a:lnTo>
                  <a:lnTo>
                    <a:pt x="1114" y="1519"/>
                  </a:lnTo>
                  <a:lnTo>
                    <a:pt x="1154" y="1528"/>
                  </a:lnTo>
                  <a:lnTo>
                    <a:pt x="1173" y="152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9DFA6E2F-8F2C-4FFE-AD10-3D2958185D6E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2116" y="4614724"/>
              <a:ext cx="104060" cy="129566"/>
            </a:xfrm>
            <a:custGeom>
              <a:avLst/>
              <a:gdLst>
                <a:gd name="T0" fmla="*/ 0 w 306"/>
                <a:gd name="T1" fmla="*/ 381 h 381"/>
                <a:gd name="T2" fmla="*/ 6 w 306"/>
                <a:gd name="T3" fmla="*/ 368 h 381"/>
                <a:gd name="T4" fmla="*/ 73 w 306"/>
                <a:gd name="T5" fmla="*/ 253 h 381"/>
                <a:gd name="T6" fmla="*/ 128 w 306"/>
                <a:gd name="T7" fmla="*/ 177 h 381"/>
                <a:gd name="T8" fmla="*/ 138 w 306"/>
                <a:gd name="T9" fmla="*/ 159 h 381"/>
                <a:gd name="T10" fmla="*/ 165 w 306"/>
                <a:gd name="T11" fmla="*/ 129 h 381"/>
                <a:gd name="T12" fmla="*/ 217 w 306"/>
                <a:gd name="T13" fmla="*/ 86 h 381"/>
                <a:gd name="T14" fmla="*/ 255 w 306"/>
                <a:gd name="T15" fmla="*/ 50 h 381"/>
                <a:gd name="T16" fmla="*/ 293 w 306"/>
                <a:gd name="T17" fmla="*/ 11 h 381"/>
                <a:gd name="T18" fmla="*/ 306 w 306"/>
                <a:gd name="T19" fmla="*/ 0 h 381"/>
                <a:gd name="T20" fmla="*/ 293 w 306"/>
                <a:gd name="T21" fmla="*/ 11 h 381"/>
                <a:gd name="T22" fmla="*/ 255 w 306"/>
                <a:gd name="T23" fmla="*/ 50 h 381"/>
                <a:gd name="T24" fmla="*/ 232 w 306"/>
                <a:gd name="T25" fmla="*/ 73 h 381"/>
                <a:gd name="T26" fmla="*/ 175 w 306"/>
                <a:gd name="T27" fmla="*/ 139 h 381"/>
                <a:gd name="T28" fmla="*/ 154 w 306"/>
                <a:gd name="T29" fmla="*/ 177 h 381"/>
                <a:gd name="T30" fmla="*/ 76 w 306"/>
                <a:gd name="T31" fmla="*/ 331 h 381"/>
                <a:gd name="T32" fmla="*/ 50 w 306"/>
                <a:gd name="T33" fmla="*/ 381 h 381"/>
                <a:gd name="T34" fmla="*/ 0 w 306"/>
                <a:gd name="T35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81">
                  <a:moveTo>
                    <a:pt x="0" y="381"/>
                  </a:moveTo>
                  <a:lnTo>
                    <a:pt x="6" y="368"/>
                  </a:lnTo>
                  <a:lnTo>
                    <a:pt x="73" y="253"/>
                  </a:lnTo>
                  <a:lnTo>
                    <a:pt x="128" y="177"/>
                  </a:lnTo>
                  <a:lnTo>
                    <a:pt x="138" y="159"/>
                  </a:lnTo>
                  <a:lnTo>
                    <a:pt x="165" y="129"/>
                  </a:lnTo>
                  <a:lnTo>
                    <a:pt x="217" y="86"/>
                  </a:lnTo>
                  <a:lnTo>
                    <a:pt x="255" y="50"/>
                  </a:lnTo>
                  <a:lnTo>
                    <a:pt x="293" y="11"/>
                  </a:lnTo>
                  <a:lnTo>
                    <a:pt x="306" y="0"/>
                  </a:lnTo>
                  <a:lnTo>
                    <a:pt x="293" y="11"/>
                  </a:lnTo>
                  <a:lnTo>
                    <a:pt x="255" y="50"/>
                  </a:lnTo>
                  <a:lnTo>
                    <a:pt x="232" y="73"/>
                  </a:lnTo>
                  <a:lnTo>
                    <a:pt x="175" y="139"/>
                  </a:lnTo>
                  <a:lnTo>
                    <a:pt x="154" y="177"/>
                  </a:lnTo>
                  <a:lnTo>
                    <a:pt x="76" y="331"/>
                  </a:lnTo>
                  <a:lnTo>
                    <a:pt x="50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5ECD8FFB-B8E8-41E7-8E8D-4CBEAD211A2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29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gradFill>
              <a:gsLst>
                <a:gs pos="5000">
                  <a:schemeClr val="tx1">
                    <a:alpha val="14000"/>
                  </a:schemeClr>
                </a:gs>
                <a:gs pos="16000">
                  <a:schemeClr val="tx1">
                    <a:alpha val="0"/>
                  </a:scheme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D1381F-7074-4E47-B5B3-17295CC637AC}"/>
              </a:ext>
            </a:extLst>
          </p:cNvPr>
          <p:cNvSpPr/>
          <p:nvPr/>
        </p:nvSpPr>
        <p:spPr>
          <a:xfrm>
            <a:off x="2216668" y="1926818"/>
            <a:ext cx="5103846" cy="3279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Waterfall Repeating Unit Drawing</a:t>
            </a: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      </a:t>
            </a: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By 20201635 </a:t>
            </a:r>
            <a:r>
              <a:rPr lang="ko-KR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전찬</a:t>
            </a: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2000" kern="0" dirty="0">
              <a:solidFill>
                <a:schemeClr val="tx1">
                  <a:lumMod val="75000"/>
                  <a:lumOff val="25000"/>
                </a:schemeClr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(</a:t>
            </a:r>
            <a:r>
              <a:rPr lang="ko-KR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제작환경</a:t>
            </a: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:</a:t>
            </a:r>
            <a:r>
              <a:rPr lang="ko-KR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lang="en-US" altLang="ko-KR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xcode</a:t>
            </a: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190463" y="305151"/>
            <a:ext cx="3707008" cy="6552849"/>
            <a:chOff x="8190463" y="305151"/>
            <a:chExt cx="3707008" cy="655284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AD563E1-3222-46B7-ABD9-808AC3E9A151}"/>
                </a:ext>
              </a:extLst>
            </p:cNvPr>
            <p:cNvCxnSpPr/>
            <p:nvPr/>
          </p:nvCxnSpPr>
          <p:spPr>
            <a:xfrm>
              <a:off x="10933404" y="401217"/>
              <a:ext cx="0" cy="180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140BC14-1B28-457C-89AA-BCF681591FCC}"/>
                </a:ext>
              </a:extLst>
            </p:cNvPr>
            <p:cNvCxnSpPr/>
            <p:nvPr/>
          </p:nvCxnSpPr>
          <p:spPr>
            <a:xfrm>
              <a:off x="8712200" y="1714500"/>
              <a:ext cx="0" cy="19304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72646F1-7B55-41E1-A79C-A4D4E717AF6E}"/>
                </a:ext>
              </a:extLst>
            </p:cNvPr>
            <p:cNvCxnSpPr/>
            <p:nvPr/>
          </p:nvCxnSpPr>
          <p:spPr>
            <a:xfrm>
              <a:off x="9448800" y="3429000"/>
              <a:ext cx="0" cy="19304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BAD11F6-D6C5-4FAE-9D2C-42CACD8A3128}"/>
                </a:ext>
              </a:extLst>
            </p:cNvPr>
            <p:cNvCxnSpPr/>
            <p:nvPr/>
          </p:nvCxnSpPr>
          <p:spPr>
            <a:xfrm>
              <a:off x="10452100" y="2520545"/>
              <a:ext cx="0" cy="144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76492E9-EBE5-4B6A-BE1C-67858E7AAF23}"/>
                </a:ext>
              </a:extLst>
            </p:cNvPr>
            <p:cNvCxnSpPr/>
            <p:nvPr/>
          </p:nvCxnSpPr>
          <p:spPr>
            <a:xfrm>
              <a:off x="8915400" y="4479371"/>
              <a:ext cx="0" cy="7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BB06C4D-5825-4879-9CAC-AFEDF570A335}"/>
                </a:ext>
              </a:extLst>
            </p:cNvPr>
            <p:cNvCxnSpPr/>
            <p:nvPr/>
          </p:nvCxnSpPr>
          <p:spPr>
            <a:xfrm>
              <a:off x="9804400" y="1390400"/>
              <a:ext cx="0" cy="108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6A970B0-B3AD-4E53-B9D7-F10B968EA4E3}"/>
                </a:ext>
              </a:extLst>
            </p:cNvPr>
            <p:cNvCxnSpPr/>
            <p:nvPr/>
          </p:nvCxnSpPr>
          <p:spPr>
            <a:xfrm>
              <a:off x="8318500" y="3486939"/>
              <a:ext cx="0" cy="36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0822996-2629-4959-8FFF-1ADA708752B5}"/>
                </a:ext>
              </a:extLst>
            </p:cNvPr>
            <p:cNvCxnSpPr/>
            <p:nvPr/>
          </p:nvCxnSpPr>
          <p:spPr>
            <a:xfrm>
              <a:off x="11074400" y="4819343"/>
              <a:ext cx="0" cy="36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BD311C9-A8CA-4FC2-BE13-BE348F4F406C}"/>
                </a:ext>
              </a:extLst>
            </p:cNvPr>
            <p:cNvCxnSpPr/>
            <p:nvPr/>
          </p:nvCxnSpPr>
          <p:spPr>
            <a:xfrm>
              <a:off x="8915400" y="5921733"/>
              <a:ext cx="0" cy="36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6DE2D14-96FD-4A78-907D-DCB4238245B3}"/>
                </a:ext>
              </a:extLst>
            </p:cNvPr>
            <p:cNvCxnSpPr/>
            <p:nvPr/>
          </p:nvCxnSpPr>
          <p:spPr>
            <a:xfrm>
              <a:off x="9969500" y="5076173"/>
              <a:ext cx="0" cy="108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8A6F653-4DFF-4929-856C-5C9C32710DDD}"/>
                </a:ext>
              </a:extLst>
            </p:cNvPr>
            <p:cNvCxnSpPr/>
            <p:nvPr/>
          </p:nvCxnSpPr>
          <p:spPr>
            <a:xfrm>
              <a:off x="11455400" y="1390400"/>
              <a:ext cx="0" cy="36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96C1B6B-B096-4175-9FFF-3225716F8E40}"/>
                </a:ext>
              </a:extLst>
            </p:cNvPr>
            <p:cNvCxnSpPr/>
            <p:nvPr/>
          </p:nvCxnSpPr>
          <p:spPr>
            <a:xfrm>
              <a:off x="9220200" y="5170945"/>
              <a:ext cx="0" cy="7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F5DFC993-22E0-42B3-A22B-3D3725B3BBC4}"/>
                </a:ext>
              </a:extLst>
            </p:cNvPr>
            <p:cNvCxnSpPr/>
            <p:nvPr/>
          </p:nvCxnSpPr>
          <p:spPr>
            <a:xfrm>
              <a:off x="10337023" y="485592"/>
              <a:ext cx="0" cy="18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BB0FCFA-75FB-4750-AA38-026348BA26D5}"/>
                </a:ext>
              </a:extLst>
            </p:cNvPr>
            <p:cNvCxnSpPr/>
            <p:nvPr/>
          </p:nvCxnSpPr>
          <p:spPr>
            <a:xfrm>
              <a:off x="9593685" y="2361943"/>
              <a:ext cx="0" cy="18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ADF0AE1-E439-4393-A1AD-482CF1D344D0}"/>
                </a:ext>
              </a:extLst>
            </p:cNvPr>
            <p:cNvCxnSpPr/>
            <p:nvPr/>
          </p:nvCxnSpPr>
          <p:spPr>
            <a:xfrm>
              <a:off x="11164338" y="3026646"/>
              <a:ext cx="0" cy="18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DD315DE-3A02-46D3-B308-1ED9CBA11334}"/>
                </a:ext>
              </a:extLst>
            </p:cNvPr>
            <p:cNvCxnSpPr/>
            <p:nvPr/>
          </p:nvCxnSpPr>
          <p:spPr>
            <a:xfrm>
              <a:off x="11816186" y="3756939"/>
              <a:ext cx="0" cy="18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F1FA6A9-2CDE-4EE9-904A-5246EDF906CC}"/>
                </a:ext>
              </a:extLst>
            </p:cNvPr>
            <p:cNvCxnSpPr/>
            <p:nvPr/>
          </p:nvCxnSpPr>
          <p:spPr>
            <a:xfrm>
              <a:off x="8460275" y="5417436"/>
              <a:ext cx="0" cy="18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8ED65FA-5F73-4164-94FA-4DD7E5639F91}"/>
                </a:ext>
              </a:extLst>
            </p:cNvPr>
            <p:cNvCxnSpPr/>
            <p:nvPr/>
          </p:nvCxnSpPr>
          <p:spPr>
            <a:xfrm>
              <a:off x="9293810" y="603200"/>
              <a:ext cx="0" cy="18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9318B1A-F58F-413C-AB4F-1FC8AD22C330}"/>
                </a:ext>
              </a:extLst>
            </p:cNvPr>
            <p:cNvCxnSpPr/>
            <p:nvPr/>
          </p:nvCxnSpPr>
          <p:spPr>
            <a:xfrm>
              <a:off x="9074021" y="1210400"/>
              <a:ext cx="0" cy="7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D0160C7-EEFF-41A0-BABD-BD27E6142EED}"/>
                </a:ext>
              </a:extLst>
            </p:cNvPr>
            <p:cNvCxnSpPr/>
            <p:nvPr/>
          </p:nvCxnSpPr>
          <p:spPr>
            <a:xfrm>
              <a:off x="11441663" y="4045380"/>
              <a:ext cx="0" cy="144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DFE9232-B6B0-4BA6-8514-F6AA5E4FB4F5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581" y="4618734"/>
              <a:ext cx="0" cy="18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95435BE-D6A3-4055-A0E8-AD4BAA806DC6}"/>
                </a:ext>
              </a:extLst>
            </p:cNvPr>
            <p:cNvCxnSpPr/>
            <p:nvPr/>
          </p:nvCxnSpPr>
          <p:spPr>
            <a:xfrm>
              <a:off x="8228046" y="305151"/>
              <a:ext cx="0" cy="7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A84735F-44D4-4F00-B337-1A439921BB5D}"/>
                </a:ext>
              </a:extLst>
            </p:cNvPr>
            <p:cNvCxnSpPr/>
            <p:nvPr/>
          </p:nvCxnSpPr>
          <p:spPr>
            <a:xfrm>
              <a:off x="8207570" y="4905630"/>
              <a:ext cx="0" cy="108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12C8F6B-E20F-4401-844B-052A5C13ACD3}"/>
                </a:ext>
              </a:extLst>
            </p:cNvPr>
            <p:cNvCxnSpPr/>
            <p:nvPr/>
          </p:nvCxnSpPr>
          <p:spPr>
            <a:xfrm>
              <a:off x="10669555" y="6138000"/>
              <a:ext cx="0" cy="72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원호 7">
              <a:extLst>
                <a:ext uri="{FF2B5EF4-FFF2-40B4-BE49-F238E27FC236}">
                  <a16:creationId xmlns:a16="http://schemas.microsoft.com/office/drawing/2014/main" id="{87BC1829-7A24-413C-828C-4624E6035D28}"/>
                </a:ext>
              </a:extLst>
            </p:cNvPr>
            <p:cNvSpPr/>
            <p:nvPr/>
          </p:nvSpPr>
          <p:spPr>
            <a:xfrm>
              <a:off x="8754512" y="6255540"/>
              <a:ext cx="321775" cy="90491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원호 96">
              <a:extLst>
                <a:ext uri="{FF2B5EF4-FFF2-40B4-BE49-F238E27FC236}">
                  <a16:creationId xmlns:a16="http://schemas.microsoft.com/office/drawing/2014/main" id="{58EBDBB9-2547-48FA-B5CD-E38F366BCC6B}"/>
                </a:ext>
              </a:extLst>
            </p:cNvPr>
            <p:cNvSpPr/>
            <p:nvPr/>
          </p:nvSpPr>
          <p:spPr>
            <a:xfrm>
              <a:off x="10946363" y="5150471"/>
              <a:ext cx="256074" cy="72014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원호 97">
              <a:extLst>
                <a:ext uri="{FF2B5EF4-FFF2-40B4-BE49-F238E27FC236}">
                  <a16:creationId xmlns:a16="http://schemas.microsoft.com/office/drawing/2014/main" id="{0779925B-1252-467D-87BE-37C1F171F409}"/>
                </a:ext>
              </a:extLst>
            </p:cNvPr>
            <p:cNvSpPr/>
            <p:nvPr/>
          </p:nvSpPr>
          <p:spPr>
            <a:xfrm>
              <a:off x="9975850" y="4767861"/>
              <a:ext cx="196981" cy="55396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원호 98">
              <a:extLst>
                <a:ext uri="{FF2B5EF4-FFF2-40B4-BE49-F238E27FC236}">
                  <a16:creationId xmlns:a16="http://schemas.microsoft.com/office/drawing/2014/main" id="{45BAEDE1-2185-4894-AA11-230B8B7BA94B}"/>
                </a:ext>
              </a:extLst>
            </p:cNvPr>
            <p:cNvSpPr/>
            <p:nvPr/>
          </p:nvSpPr>
          <p:spPr>
            <a:xfrm>
              <a:off x="8190463" y="3810932"/>
              <a:ext cx="256074" cy="72014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원호 99">
              <a:extLst>
                <a:ext uri="{FF2B5EF4-FFF2-40B4-BE49-F238E27FC236}">
                  <a16:creationId xmlns:a16="http://schemas.microsoft.com/office/drawing/2014/main" id="{74747956-D6AD-4FF1-9BA9-A4B1A850301D}"/>
                </a:ext>
              </a:extLst>
            </p:cNvPr>
            <p:cNvSpPr/>
            <p:nvPr/>
          </p:nvSpPr>
          <p:spPr>
            <a:xfrm>
              <a:off x="11734900" y="3918789"/>
              <a:ext cx="162571" cy="45719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원호 100">
              <a:extLst>
                <a:ext uri="{FF2B5EF4-FFF2-40B4-BE49-F238E27FC236}">
                  <a16:creationId xmlns:a16="http://schemas.microsoft.com/office/drawing/2014/main" id="{A2D07DA7-A641-40BC-855D-885939D90097}"/>
                </a:ext>
              </a:extLst>
            </p:cNvPr>
            <p:cNvSpPr/>
            <p:nvPr/>
          </p:nvSpPr>
          <p:spPr>
            <a:xfrm>
              <a:off x="10255481" y="641764"/>
              <a:ext cx="162571" cy="45719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309D915C-3F10-4C84-BB10-77277A1A092E}"/>
                </a:ext>
              </a:extLst>
            </p:cNvPr>
            <p:cNvSpPr/>
            <p:nvPr/>
          </p:nvSpPr>
          <p:spPr>
            <a:xfrm>
              <a:off x="11327363" y="1725036"/>
              <a:ext cx="256074" cy="72014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원호 103">
              <a:extLst>
                <a:ext uri="{FF2B5EF4-FFF2-40B4-BE49-F238E27FC236}">
                  <a16:creationId xmlns:a16="http://schemas.microsoft.com/office/drawing/2014/main" id="{7498EA61-EBEB-400B-8EE7-8E5B3C68F171}"/>
                </a:ext>
              </a:extLst>
            </p:cNvPr>
            <p:cNvSpPr/>
            <p:nvPr/>
          </p:nvSpPr>
          <p:spPr>
            <a:xfrm>
              <a:off x="8995394" y="1906906"/>
              <a:ext cx="162571" cy="45719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377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26C9C7D-9ED5-4507-B494-33C12D2EF4FE}"/>
              </a:ext>
            </a:extLst>
          </p:cNvPr>
          <p:cNvGrpSpPr/>
          <p:nvPr/>
        </p:nvGrpSpPr>
        <p:grpSpPr>
          <a:xfrm>
            <a:off x="-225363" y="0"/>
            <a:ext cx="1483957" cy="1797050"/>
            <a:chOff x="-1129506" y="3294103"/>
            <a:chExt cx="3580606" cy="433606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9BC26F-F178-49AC-B2D0-153FCFBC97FF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30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1E59298-21EC-40F4-A9FA-75AA1015CD8D}"/>
                </a:ext>
              </a:extLst>
            </p:cNvPr>
            <p:cNvGrpSpPr/>
            <p:nvPr/>
          </p:nvGrpSpPr>
          <p:grpSpPr>
            <a:xfrm>
              <a:off x="869321" y="3294103"/>
              <a:ext cx="1581779" cy="2987630"/>
              <a:chOff x="1416656" y="4177189"/>
              <a:chExt cx="628044" cy="1186236"/>
            </a:xfrm>
          </p:grpSpPr>
          <p:sp>
            <p:nvSpPr>
              <p:cNvPr id="20" name="사각형: 둥근 위쪽 모서리 19">
                <a:extLst>
                  <a:ext uri="{FF2B5EF4-FFF2-40B4-BE49-F238E27FC236}">
                    <a16:creationId xmlns:a16="http://schemas.microsoft.com/office/drawing/2014/main" id="{FBF5AF14-4220-4E14-81CE-CBD2A5631DD7}"/>
                  </a:ext>
                </a:extLst>
              </p:cNvPr>
              <p:cNvSpPr/>
              <p:nvPr/>
            </p:nvSpPr>
            <p:spPr>
              <a:xfrm>
                <a:off x="1482878" y="4177189"/>
                <a:ext cx="72000" cy="50374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800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753D2C87-DB07-4BC5-98A7-C5407BE8D628}"/>
                  </a:ext>
                </a:extLst>
              </p:cNvPr>
              <p:cNvSpPr/>
              <p:nvPr/>
            </p:nvSpPr>
            <p:spPr>
              <a:xfrm rot="10800000">
                <a:off x="1463826" y="4587136"/>
                <a:ext cx="580874" cy="776289"/>
              </a:xfrm>
              <a:custGeom>
                <a:avLst/>
                <a:gdLst>
                  <a:gd name="connsiteX0" fmla="*/ 559969 w 580874"/>
                  <a:gd name="connsiteY0" fmla="*/ 776289 h 776289"/>
                  <a:gd name="connsiteX1" fmla="*/ 476350 w 580874"/>
                  <a:gd name="connsiteY1" fmla="*/ 776289 h 776289"/>
                  <a:gd name="connsiteX2" fmla="*/ 455445 w 580874"/>
                  <a:gd name="connsiteY2" fmla="*/ 755384 h 776289"/>
                  <a:gd name="connsiteX3" fmla="*/ 455445 w 580874"/>
                  <a:gd name="connsiteY3" fmla="*/ 293605 h 776289"/>
                  <a:gd name="connsiteX4" fmla="*/ 450541 w 580874"/>
                  <a:gd name="connsiteY4" fmla="*/ 250292 h 776289"/>
                  <a:gd name="connsiteX5" fmla="*/ 374864 w 580874"/>
                  <a:gd name="connsiteY5" fmla="*/ 148608 h 776289"/>
                  <a:gd name="connsiteX6" fmla="*/ 208865 w 580874"/>
                  <a:gd name="connsiteY6" fmla="*/ 146948 h 776289"/>
                  <a:gd name="connsiteX7" fmla="*/ 147772 w 580874"/>
                  <a:gd name="connsiteY7" fmla="*/ 207434 h 776289"/>
                  <a:gd name="connsiteX8" fmla="*/ 125400 w 580874"/>
                  <a:gd name="connsiteY8" fmla="*/ 290374 h 776289"/>
                  <a:gd name="connsiteX9" fmla="*/ 125430 w 580874"/>
                  <a:gd name="connsiteY9" fmla="*/ 290446 h 776289"/>
                  <a:gd name="connsiteX10" fmla="*/ 62715 w 580874"/>
                  <a:gd name="connsiteY10" fmla="*/ 353161 h 776289"/>
                  <a:gd name="connsiteX11" fmla="*/ 0 w 580874"/>
                  <a:gd name="connsiteY11" fmla="*/ 290446 h 776289"/>
                  <a:gd name="connsiteX12" fmla="*/ 4 w 580874"/>
                  <a:gd name="connsiteY12" fmla="*/ 290437 h 776289"/>
                  <a:gd name="connsiteX13" fmla="*/ 1 w 580874"/>
                  <a:gd name="connsiteY13" fmla="*/ 290437 h 776289"/>
                  <a:gd name="connsiteX14" fmla="*/ 146899 w 580874"/>
                  <a:gd name="connsiteY14" fmla="*/ 37949 h 776289"/>
                  <a:gd name="connsiteX15" fmla="*/ 438996 w 580874"/>
                  <a:gd name="connsiteY15" fmla="*/ 40870 h 776289"/>
                  <a:gd name="connsiteX16" fmla="*/ 572160 w 580874"/>
                  <a:gd name="connsiteY16" fmla="*/ 219798 h 776289"/>
                  <a:gd name="connsiteX17" fmla="*/ 580161 w 580874"/>
                  <a:gd name="connsiteY17" fmla="*/ 290457 h 776289"/>
                  <a:gd name="connsiteX18" fmla="*/ 580874 w 580874"/>
                  <a:gd name="connsiteY18" fmla="*/ 290457 h 776289"/>
                  <a:gd name="connsiteX19" fmla="*/ 580874 w 580874"/>
                  <a:gd name="connsiteY19" fmla="*/ 755384 h 776289"/>
                  <a:gd name="connsiteX20" fmla="*/ 559969 w 580874"/>
                  <a:gd name="connsiteY20" fmla="*/ 776289 h 7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0874" h="776289">
                    <a:moveTo>
                      <a:pt x="559969" y="776289"/>
                    </a:moveTo>
                    <a:lnTo>
                      <a:pt x="476350" y="776289"/>
                    </a:lnTo>
                    <a:cubicBezTo>
                      <a:pt x="464804" y="776289"/>
                      <a:pt x="455445" y="766930"/>
                      <a:pt x="455445" y="755384"/>
                    </a:cubicBezTo>
                    <a:lnTo>
                      <a:pt x="455445" y="293605"/>
                    </a:lnTo>
                    <a:lnTo>
                      <a:pt x="450541" y="250292"/>
                    </a:lnTo>
                    <a:cubicBezTo>
                      <a:pt x="439995" y="208245"/>
                      <a:pt x="413120" y="171381"/>
                      <a:pt x="374864" y="148608"/>
                    </a:cubicBezTo>
                    <a:cubicBezTo>
                      <a:pt x="323856" y="118244"/>
                      <a:pt x="260471" y="117611"/>
                      <a:pt x="208865" y="146948"/>
                    </a:cubicBezTo>
                    <a:cubicBezTo>
                      <a:pt x="183063" y="161617"/>
                      <a:pt x="162192" y="182649"/>
                      <a:pt x="147772" y="207434"/>
                    </a:cubicBezTo>
                    <a:lnTo>
                      <a:pt x="125400" y="290374"/>
                    </a:lnTo>
                    <a:lnTo>
                      <a:pt x="125430" y="290446"/>
                    </a:lnTo>
                    <a:cubicBezTo>
                      <a:pt x="125430" y="325083"/>
                      <a:pt x="97352" y="353161"/>
                      <a:pt x="62715" y="353161"/>
                    </a:cubicBezTo>
                    <a:cubicBezTo>
                      <a:pt x="28078" y="353161"/>
                      <a:pt x="0" y="325083"/>
                      <a:pt x="0" y="290446"/>
                    </a:cubicBezTo>
                    <a:lnTo>
                      <a:pt x="4" y="290437"/>
                    </a:lnTo>
                    <a:lnTo>
                      <a:pt x="1" y="290437"/>
                    </a:lnTo>
                    <a:cubicBezTo>
                      <a:pt x="1" y="185982"/>
                      <a:pt x="56092" y="89572"/>
                      <a:pt x="146899" y="37949"/>
                    </a:cubicBezTo>
                    <a:cubicBezTo>
                      <a:pt x="237706" y="-13674"/>
                      <a:pt x="349240" y="-12559"/>
                      <a:pt x="438996" y="40870"/>
                    </a:cubicBezTo>
                    <a:cubicBezTo>
                      <a:pt x="506313" y="80942"/>
                      <a:pt x="553604" y="145810"/>
                      <a:pt x="572160" y="219798"/>
                    </a:cubicBezTo>
                    <a:lnTo>
                      <a:pt x="580161" y="290457"/>
                    </a:lnTo>
                    <a:lnTo>
                      <a:pt x="580874" y="290457"/>
                    </a:lnTo>
                    <a:lnTo>
                      <a:pt x="580874" y="755384"/>
                    </a:lnTo>
                    <a:cubicBezTo>
                      <a:pt x="580874" y="766930"/>
                      <a:pt x="571515" y="776289"/>
                      <a:pt x="559969" y="776289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292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A28E28B-9523-456E-8BF4-524D8AF8FA41}"/>
                  </a:ext>
                </a:extLst>
              </p:cNvPr>
              <p:cNvSpPr/>
              <p:nvPr/>
            </p:nvSpPr>
            <p:spPr>
              <a:xfrm>
                <a:off x="1452073" y="4396692"/>
                <a:ext cx="47322" cy="1065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dist="12700" algn="l" rotWithShape="0">
                  <a:schemeClr val="bg1">
                    <a:alpha val="40000"/>
                  </a:schemeClr>
                </a:outerShdw>
              </a:effectLst>
              <a:scene3d>
                <a:camera prst="orthographicFront"/>
                <a:lightRig rig="sof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8ED0C94-B453-4375-B765-ABB388F85DF5}"/>
                  </a:ext>
                </a:extLst>
              </p:cNvPr>
              <p:cNvSpPr/>
              <p:nvPr/>
            </p:nvSpPr>
            <p:spPr>
              <a:xfrm>
                <a:off x="1416656" y="4369764"/>
                <a:ext cx="47322" cy="16041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69850" h="825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E8F7B30-187B-4C58-BBDB-8B13ADE2218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 rot="17100000">
              <a:off x="-1825009" y="4259421"/>
              <a:ext cx="4160378" cy="258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F574931-44DC-4644-855A-2D10655F421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758018" y="5016351"/>
              <a:ext cx="910019" cy="315242"/>
            </a:xfrm>
            <a:custGeom>
              <a:avLst/>
              <a:gdLst>
                <a:gd name="T0" fmla="*/ 2676 w 2676"/>
                <a:gd name="T1" fmla="*/ 882 h 926"/>
                <a:gd name="T2" fmla="*/ 2659 w 2676"/>
                <a:gd name="T3" fmla="*/ 886 h 926"/>
                <a:gd name="T4" fmla="*/ 2465 w 2676"/>
                <a:gd name="T5" fmla="*/ 913 h 926"/>
                <a:gd name="T6" fmla="*/ 2226 w 2676"/>
                <a:gd name="T7" fmla="*/ 926 h 926"/>
                <a:gd name="T8" fmla="*/ 2036 w 2676"/>
                <a:gd name="T9" fmla="*/ 922 h 926"/>
                <a:gd name="T10" fmla="*/ 1830 w 2676"/>
                <a:gd name="T11" fmla="*/ 903 h 926"/>
                <a:gd name="T12" fmla="*/ 1613 w 2676"/>
                <a:gd name="T13" fmla="*/ 862 h 926"/>
                <a:gd name="T14" fmla="*/ 1504 w 2676"/>
                <a:gd name="T15" fmla="*/ 831 h 926"/>
                <a:gd name="T16" fmla="*/ 1397 w 2676"/>
                <a:gd name="T17" fmla="*/ 796 h 926"/>
                <a:gd name="T18" fmla="*/ 1203 w 2676"/>
                <a:gd name="T19" fmla="*/ 713 h 926"/>
                <a:gd name="T20" fmla="*/ 1028 w 2676"/>
                <a:gd name="T21" fmla="*/ 617 h 926"/>
                <a:gd name="T22" fmla="*/ 862 w 2676"/>
                <a:gd name="T23" fmla="*/ 513 h 926"/>
                <a:gd name="T24" fmla="*/ 697 w 2676"/>
                <a:gd name="T25" fmla="*/ 409 h 926"/>
                <a:gd name="T26" fmla="*/ 525 w 2676"/>
                <a:gd name="T27" fmla="*/ 306 h 926"/>
                <a:gd name="T28" fmla="*/ 336 w 2676"/>
                <a:gd name="T29" fmla="*/ 211 h 926"/>
                <a:gd name="T30" fmla="*/ 121 w 2676"/>
                <a:gd name="T31" fmla="*/ 126 h 926"/>
                <a:gd name="T32" fmla="*/ 0 w 2676"/>
                <a:gd name="T33" fmla="*/ 92 h 926"/>
                <a:gd name="T34" fmla="*/ 16 w 2676"/>
                <a:gd name="T35" fmla="*/ 85 h 926"/>
                <a:gd name="T36" fmla="*/ 137 w 2676"/>
                <a:gd name="T37" fmla="*/ 51 h 926"/>
                <a:gd name="T38" fmla="*/ 261 w 2676"/>
                <a:gd name="T39" fmla="*/ 26 h 926"/>
                <a:gd name="T40" fmla="*/ 419 w 2676"/>
                <a:gd name="T41" fmla="*/ 6 h 926"/>
                <a:gd name="T42" fmla="*/ 605 w 2676"/>
                <a:gd name="T43" fmla="*/ 0 h 926"/>
                <a:gd name="T44" fmla="*/ 818 w 2676"/>
                <a:gd name="T45" fmla="*/ 15 h 926"/>
                <a:gd name="T46" fmla="*/ 990 w 2676"/>
                <a:gd name="T47" fmla="*/ 45 h 926"/>
                <a:gd name="T48" fmla="*/ 1110 w 2676"/>
                <a:gd name="T49" fmla="*/ 73 h 926"/>
                <a:gd name="T50" fmla="*/ 1172 w 2676"/>
                <a:gd name="T51" fmla="*/ 92 h 926"/>
                <a:gd name="T52" fmla="*/ 1232 w 2676"/>
                <a:gd name="T53" fmla="*/ 112 h 926"/>
                <a:gd name="T54" fmla="*/ 1348 w 2676"/>
                <a:gd name="T55" fmla="*/ 157 h 926"/>
                <a:gd name="T56" fmla="*/ 1516 w 2676"/>
                <a:gd name="T57" fmla="*/ 234 h 926"/>
                <a:gd name="T58" fmla="*/ 1727 w 2676"/>
                <a:gd name="T59" fmla="*/ 350 h 926"/>
                <a:gd name="T60" fmla="*/ 1926 w 2676"/>
                <a:gd name="T61" fmla="*/ 473 h 926"/>
                <a:gd name="T62" fmla="*/ 2203 w 2676"/>
                <a:gd name="T63" fmla="*/ 654 h 926"/>
                <a:gd name="T64" fmla="*/ 2451 w 2676"/>
                <a:gd name="T65" fmla="*/ 798 h 926"/>
                <a:gd name="T66" fmla="*/ 2567 w 2676"/>
                <a:gd name="T67" fmla="*/ 850 h 926"/>
                <a:gd name="T68" fmla="*/ 2640 w 2676"/>
                <a:gd name="T69" fmla="*/ 873 h 926"/>
                <a:gd name="T70" fmla="*/ 2676 w 2676"/>
                <a:gd name="T71" fmla="*/ 882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76" h="926">
                  <a:moveTo>
                    <a:pt x="2676" y="882"/>
                  </a:moveTo>
                  <a:lnTo>
                    <a:pt x="2659" y="886"/>
                  </a:lnTo>
                  <a:lnTo>
                    <a:pt x="2465" y="913"/>
                  </a:lnTo>
                  <a:lnTo>
                    <a:pt x="2226" y="926"/>
                  </a:lnTo>
                  <a:lnTo>
                    <a:pt x="2036" y="922"/>
                  </a:lnTo>
                  <a:lnTo>
                    <a:pt x="1830" y="903"/>
                  </a:lnTo>
                  <a:lnTo>
                    <a:pt x="1613" y="862"/>
                  </a:lnTo>
                  <a:lnTo>
                    <a:pt x="1504" y="831"/>
                  </a:lnTo>
                  <a:lnTo>
                    <a:pt x="1397" y="796"/>
                  </a:lnTo>
                  <a:lnTo>
                    <a:pt x="1203" y="713"/>
                  </a:lnTo>
                  <a:lnTo>
                    <a:pt x="1028" y="617"/>
                  </a:lnTo>
                  <a:lnTo>
                    <a:pt x="862" y="513"/>
                  </a:lnTo>
                  <a:lnTo>
                    <a:pt x="697" y="409"/>
                  </a:lnTo>
                  <a:lnTo>
                    <a:pt x="525" y="306"/>
                  </a:lnTo>
                  <a:lnTo>
                    <a:pt x="336" y="211"/>
                  </a:lnTo>
                  <a:lnTo>
                    <a:pt x="121" y="126"/>
                  </a:lnTo>
                  <a:lnTo>
                    <a:pt x="0" y="92"/>
                  </a:lnTo>
                  <a:lnTo>
                    <a:pt x="16" y="85"/>
                  </a:lnTo>
                  <a:lnTo>
                    <a:pt x="137" y="51"/>
                  </a:lnTo>
                  <a:lnTo>
                    <a:pt x="261" y="26"/>
                  </a:lnTo>
                  <a:lnTo>
                    <a:pt x="419" y="6"/>
                  </a:lnTo>
                  <a:lnTo>
                    <a:pt x="605" y="0"/>
                  </a:lnTo>
                  <a:lnTo>
                    <a:pt x="818" y="15"/>
                  </a:lnTo>
                  <a:lnTo>
                    <a:pt x="990" y="45"/>
                  </a:lnTo>
                  <a:lnTo>
                    <a:pt x="1110" y="73"/>
                  </a:lnTo>
                  <a:lnTo>
                    <a:pt x="1172" y="92"/>
                  </a:lnTo>
                  <a:lnTo>
                    <a:pt x="1232" y="112"/>
                  </a:lnTo>
                  <a:lnTo>
                    <a:pt x="1348" y="157"/>
                  </a:lnTo>
                  <a:lnTo>
                    <a:pt x="1516" y="234"/>
                  </a:lnTo>
                  <a:lnTo>
                    <a:pt x="1727" y="350"/>
                  </a:lnTo>
                  <a:lnTo>
                    <a:pt x="1926" y="473"/>
                  </a:lnTo>
                  <a:lnTo>
                    <a:pt x="2203" y="654"/>
                  </a:lnTo>
                  <a:lnTo>
                    <a:pt x="2451" y="798"/>
                  </a:lnTo>
                  <a:lnTo>
                    <a:pt x="2567" y="850"/>
                  </a:lnTo>
                  <a:lnTo>
                    <a:pt x="2640" y="873"/>
                  </a:lnTo>
                  <a:lnTo>
                    <a:pt x="2676" y="88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1067249-1515-4D10-A8A5-2811C985BD8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963429" y="4366292"/>
              <a:ext cx="483297" cy="594754"/>
            </a:xfrm>
            <a:custGeom>
              <a:avLst/>
              <a:gdLst>
                <a:gd name="T0" fmla="*/ 994 w 994"/>
                <a:gd name="T1" fmla="*/ 1402 h 1547"/>
                <a:gd name="T2" fmla="*/ 991 w 994"/>
                <a:gd name="T3" fmla="*/ 1408 h 1547"/>
                <a:gd name="T4" fmla="*/ 951 w 994"/>
                <a:gd name="T5" fmla="*/ 1462 h 1547"/>
                <a:gd name="T6" fmla="*/ 893 w 994"/>
                <a:gd name="T7" fmla="*/ 1509 h 1547"/>
                <a:gd name="T8" fmla="*/ 842 w 994"/>
                <a:gd name="T9" fmla="*/ 1534 h 1547"/>
                <a:gd name="T10" fmla="*/ 779 w 994"/>
                <a:gd name="T11" fmla="*/ 1547 h 1547"/>
                <a:gd name="T12" fmla="*/ 704 w 994"/>
                <a:gd name="T13" fmla="*/ 1541 h 1547"/>
                <a:gd name="T14" fmla="*/ 663 w 994"/>
                <a:gd name="T15" fmla="*/ 1529 h 1547"/>
                <a:gd name="T16" fmla="*/ 625 w 994"/>
                <a:gd name="T17" fmla="*/ 1521 h 1547"/>
                <a:gd name="T18" fmla="*/ 552 w 994"/>
                <a:gd name="T19" fmla="*/ 1498 h 1547"/>
                <a:gd name="T20" fmla="*/ 485 w 994"/>
                <a:gd name="T21" fmla="*/ 1468 h 1547"/>
                <a:gd name="T22" fmla="*/ 420 w 994"/>
                <a:gd name="T23" fmla="*/ 1429 h 1547"/>
                <a:gd name="T24" fmla="*/ 361 w 994"/>
                <a:gd name="T25" fmla="*/ 1383 h 1547"/>
                <a:gd name="T26" fmla="*/ 306 w 994"/>
                <a:gd name="T27" fmla="*/ 1332 h 1547"/>
                <a:gd name="T28" fmla="*/ 231 w 994"/>
                <a:gd name="T29" fmla="*/ 1244 h 1547"/>
                <a:gd name="T30" fmla="*/ 148 w 994"/>
                <a:gd name="T31" fmla="*/ 1111 h 1547"/>
                <a:gd name="T32" fmla="*/ 82 w 994"/>
                <a:gd name="T33" fmla="*/ 962 h 1547"/>
                <a:gd name="T34" fmla="*/ 35 w 994"/>
                <a:gd name="T35" fmla="*/ 804 h 1547"/>
                <a:gd name="T36" fmla="*/ 6 w 994"/>
                <a:gd name="T37" fmla="*/ 642 h 1547"/>
                <a:gd name="T38" fmla="*/ 0 w 994"/>
                <a:gd name="T39" fmla="*/ 561 h 1547"/>
                <a:gd name="T40" fmla="*/ 10 w 994"/>
                <a:gd name="T41" fmla="*/ 542 h 1547"/>
                <a:gd name="T42" fmla="*/ 96 w 994"/>
                <a:gd name="T43" fmla="*/ 389 h 1547"/>
                <a:gd name="T44" fmla="*/ 154 w 994"/>
                <a:gd name="T45" fmla="*/ 307 h 1547"/>
                <a:gd name="T46" fmla="*/ 187 w 994"/>
                <a:gd name="T47" fmla="*/ 270 h 1547"/>
                <a:gd name="T48" fmla="*/ 254 w 994"/>
                <a:gd name="T49" fmla="*/ 204 h 1547"/>
                <a:gd name="T50" fmla="*/ 320 w 994"/>
                <a:gd name="T51" fmla="*/ 150 h 1547"/>
                <a:gd name="T52" fmla="*/ 387 w 994"/>
                <a:gd name="T53" fmla="*/ 105 h 1547"/>
                <a:gd name="T54" fmla="*/ 455 w 994"/>
                <a:gd name="T55" fmla="*/ 69 h 1547"/>
                <a:gd name="T56" fmla="*/ 521 w 994"/>
                <a:gd name="T57" fmla="*/ 42 h 1547"/>
                <a:gd name="T58" fmla="*/ 621 w 994"/>
                <a:gd name="T59" fmla="*/ 12 h 1547"/>
                <a:gd name="T60" fmla="*/ 688 w 994"/>
                <a:gd name="T61" fmla="*/ 0 h 1547"/>
                <a:gd name="T62" fmla="*/ 892 w 994"/>
                <a:gd name="T63" fmla="*/ 230 h 1547"/>
                <a:gd name="T64" fmla="*/ 902 w 994"/>
                <a:gd name="T65" fmla="*/ 281 h 1547"/>
                <a:gd name="T66" fmla="*/ 926 w 994"/>
                <a:gd name="T67" fmla="*/ 552 h 1547"/>
                <a:gd name="T68" fmla="*/ 921 w 994"/>
                <a:gd name="T69" fmla="*/ 695 h 1547"/>
                <a:gd name="T70" fmla="*/ 905 w 994"/>
                <a:gd name="T71" fmla="*/ 780 h 1547"/>
                <a:gd name="T72" fmla="*/ 892 w 994"/>
                <a:gd name="T73" fmla="*/ 816 h 1547"/>
                <a:gd name="T74" fmla="*/ 994 w 994"/>
                <a:gd name="T75" fmla="*/ 1402 h 1547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6247 w 10000"/>
                <a:gd name="connsiteY29" fmla="*/ 1376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1572 w 10000"/>
                <a:gd name="connsiteY25" fmla="*/ 772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178 w 10178"/>
                <a:gd name="connsiteY0" fmla="*/ 10361 h 11298"/>
                <a:gd name="connsiteX1" fmla="*/ 10148 w 10178"/>
                <a:gd name="connsiteY1" fmla="*/ 10399 h 11298"/>
                <a:gd name="connsiteX2" fmla="*/ 9745 w 10178"/>
                <a:gd name="connsiteY2" fmla="*/ 10749 h 11298"/>
                <a:gd name="connsiteX3" fmla="*/ 9162 w 10178"/>
                <a:gd name="connsiteY3" fmla="*/ 11052 h 11298"/>
                <a:gd name="connsiteX4" fmla="*/ 8649 w 10178"/>
                <a:gd name="connsiteY4" fmla="*/ 11214 h 11298"/>
                <a:gd name="connsiteX5" fmla="*/ 8015 w 10178"/>
                <a:gd name="connsiteY5" fmla="*/ 11298 h 11298"/>
                <a:gd name="connsiteX6" fmla="*/ 7260 w 10178"/>
                <a:gd name="connsiteY6" fmla="*/ 11259 h 11298"/>
                <a:gd name="connsiteX7" fmla="*/ 6848 w 10178"/>
                <a:gd name="connsiteY7" fmla="*/ 11182 h 11298"/>
                <a:gd name="connsiteX8" fmla="*/ 6466 w 10178"/>
                <a:gd name="connsiteY8" fmla="*/ 11130 h 11298"/>
                <a:gd name="connsiteX9" fmla="*/ 5731 w 10178"/>
                <a:gd name="connsiteY9" fmla="*/ 10981 h 11298"/>
                <a:gd name="connsiteX10" fmla="*/ 5057 w 10178"/>
                <a:gd name="connsiteY10" fmla="*/ 10787 h 11298"/>
                <a:gd name="connsiteX11" fmla="*/ 4403 w 10178"/>
                <a:gd name="connsiteY11" fmla="*/ 10535 h 11298"/>
                <a:gd name="connsiteX12" fmla="*/ 3810 w 10178"/>
                <a:gd name="connsiteY12" fmla="*/ 10238 h 11298"/>
                <a:gd name="connsiteX13" fmla="*/ 3256 w 10178"/>
                <a:gd name="connsiteY13" fmla="*/ 9908 h 11298"/>
                <a:gd name="connsiteX14" fmla="*/ 2502 w 10178"/>
                <a:gd name="connsiteY14" fmla="*/ 9339 h 11298"/>
                <a:gd name="connsiteX15" fmla="*/ 1667 w 10178"/>
                <a:gd name="connsiteY15" fmla="*/ 8480 h 11298"/>
                <a:gd name="connsiteX16" fmla="*/ 1003 w 10178"/>
                <a:gd name="connsiteY16" fmla="*/ 7516 h 11298"/>
                <a:gd name="connsiteX17" fmla="*/ 530 w 10178"/>
                <a:gd name="connsiteY17" fmla="*/ 6495 h 11298"/>
                <a:gd name="connsiteX18" fmla="*/ 238 w 10178"/>
                <a:gd name="connsiteY18" fmla="*/ 5448 h 11298"/>
                <a:gd name="connsiteX19" fmla="*/ 178 w 10178"/>
                <a:gd name="connsiteY19" fmla="*/ 4924 h 11298"/>
                <a:gd name="connsiteX20" fmla="*/ 279 w 10178"/>
                <a:gd name="connsiteY20" fmla="*/ 4802 h 11298"/>
                <a:gd name="connsiteX21" fmla="*/ 1144 w 10178"/>
                <a:gd name="connsiteY21" fmla="*/ 3813 h 11298"/>
                <a:gd name="connsiteX22" fmla="*/ 1727 w 10178"/>
                <a:gd name="connsiteY22" fmla="*/ 3282 h 11298"/>
                <a:gd name="connsiteX23" fmla="*/ 2059 w 10178"/>
                <a:gd name="connsiteY23" fmla="*/ 3043 h 11298"/>
                <a:gd name="connsiteX24" fmla="*/ 0 w 10178"/>
                <a:gd name="connsiteY24" fmla="*/ 792 h 11298"/>
                <a:gd name="connsiteX25" fmla="*/ 1750 w 10178"/>
                <a:gd name="connsiteY25" fmla="*/ 772 h 11298"/>
                <a:gd name="connsiteX26" fmla="*/ 2420 w 10178"/>
                <a:gd name="connsiteY26" fmla="*/ 996 h 11298"/>
                <a:gd name="connsiteX27" fmla="*/ 2986 w 10178"/>
                <a:gd name="connsiteY27" fmla="*/ 830 h 11298"/>
                <a:gd name="connsiteX28" fmla="*/ 3541 w 10178"/>
                <a:gd name="connsiteY28" fmla="*/ 393 h 11298"/>
                <a:gd name="connsiteX29" fmla="*/ 4279 w 10178"/>
                <a:gd name="connsiteY29" fmla="*/ 434 h 11298"/>
                <a:gd name="connsiteX30" fmla="*/ 5390 w 10178"/>
                <a:gd name="connsiteY30" fmla="*/ 0 h 11298"/>
                <a:gd name="connsiteX31" fmla="*/ 9152 w 10178"/>
                <a:gd name="connsiteY31" fmla="*/ 2785 h 11298"/>
                <a:gd name="connsiteX32" fmla="*/ 9252 w 10178"/>
                <a:gd name="connsiteY32" fmla="*/ 3114 h 11298"/>
                <a:gd name="connsiteX33" fmla="*/ 9494 w 10178"/>
                <a:gd name="connsiteY33" fmla="*/ 4866 h 11298"/>
                <a:gd name="connsiteX34" fmla="*/ 9444 w 10178"/>
                <a:gd name="connsiteY34" fmla="*/ 5791 h 11298"/>
                <a:gd name="connsiteX35" fmla="*/ 9283 w 10178"/>
                <a:gd name="connsiteY35" fmla="*/ 6340 h 11298"/>
                <a:gd name="connsiteX36" fmla="*/ 9152 w 10178"/>
                <a:gd name="connsiteY36" fmla="*/ 6573 h 11298"/>
                <a:gd name="connsiteX37" fmla="*/ 10178 w 10178"/>
                <a:gd name="connsiteY37" fmla="*/ 10361 h 11298"/>
                <a:gd name="connsiteX0" fmla="*/ 11384 w 11384"/>
                <a:gd name="connsiteY0" fmla="*/ 10361 h 11298"/>
                <a:gd name="connsiteX1" fmla="*/ 11354 w 11384"/>
                <a:gd name="connsiteY1" fmla="*/ 10399 h 11298"/>
                <a:gd name="connsiteX2" fmla="*/ 10951 w 11384"/>
                <a:gd name="connsiteY2" fmla="*/ 10749 h 11298"/>
                <a:gd name="connsiteX3" fmla="*/ 10368 w 11384"/>
                <a:gd name="connsiteY3" fmla="*/ 11052 h 11298"/>
                <a:gd name="connsiteX4" fmla="*/ 9855 w 11384"/>
                <a:gd name="connsiteY4" fmla="*/ 11214 h 11298"/>
                <a:gd name="connsiteX5" fmla="*/ 9221 w 11384"/>
                <a:gd name="connsiteY5" fmla="*/ 11298 h 11298"/>
                <a:gd name="connsiteX6" fmla="*/ 8466 w 11384"/>
                <a:gd name="connsiteY6" fmla="*/ 11259 h 11298"/>
                <a:gd name="connsiteX7" fmla="*/ 8054 w 11384"/>
                <a:gd name="connsiteY7" fmla="*/ 11182 h 11298"/>
                <a:gd name="connsiteX8" fmla="*/ 7672 w 11384"/>
                <a:gd name="connsiteY8" fmla="*/ 11130 h 11298"/>
                <a:gd name="connsiteX9" fmla="*/ 6937 w 11384"/>
                <a:gd name="connsiteY9" fmla="*/ 10981 h 11298"/>
                <a:gd name="connsiteX10" fmla="*/ 6263 w 11384"/>
                <a:gd name="connsiteY10" fmla="*/ 10787 h 11298"/>
                <a:gd name="connsiteX11" fmla="*/ 5609 w 11384"/>
                <a:gd name="connsiteY11" fmla="*/ 10535 h 11298"/>
                <a:gd name="connsiteX12" fmla="*/ 5016 w 11384"/>
                <a:gd name="connsiteY12" fmla="*/ 10238 h 11298"/>
                <a:gd name="connsiteX13" fmla="*/ 4462 w 11384"/>
                <a:gd name="connsiteY13" fmla="*/ 9908 h 11298"/>
                <a:gd name="connsiteX14" fmla="*/ 3708 w 11384"/>
                <a:gd name="connsiteY14" fmla="*/ 9339 h 11298"/>
                <a:gd name="connsiteX15" fmla="*/ 2873 w 11384"/>
                <a:gd name="connsiteY15" fmla="*/ 8480 h 11298"/>
                <a:gd name="connsiteX16" fmla="*/ 2209 w 11384"/>
                <a:gd name="connsiteY16" fmla="*/ 7516 h 11298"/>
                <a:gd name="connsiteX17" fmla="*/ 1736 w 11384"/>
                <a:gd name="connsiteY17" fmla="*/ 6495 h 11298"/>
                <a:gd name="connsiteX18" fmla="*/ 1444 w 11384"/>
                <a:gd name="connsiteY18" fmla="*/ 5448 h 11298"/>
                <a:gd name="connsiteX19" fmla="*/ 1384 w 11384"/>
                <a:gd name="connsiteY19" fmla="*/ 4924 h 11298"/>
                <a:gd name="connsiteX20" fmla="*/ 1485 w 11384"/>
                <a:gd name="connsiteY20" fmla="*/ 4802 h 11298"/>
                <a:gd name="connsiteX21" fmla="*/ 2350 w 11384"/>
                <a:gd name="connsiteY21" fmla="*/ 3813 h 11298"/>
                <a:gd name="connsiteX22" fmla="*/ 2933 w 11384"/>
                <a:gd name="connsiteY22" fmla="*/ 3282 h 11298"/>
                <a:gd name="connsiteX23" fmla="*/ 0 w 11384"/>
                <a:gd name="connsiteY23" fmla="*/ 1169 h 11298"/>
                <a:gd name="connsiteX24" fmla="*/ 1206 w 11384"/>
                <a:gd name="connsiteY24" fmla="*/ 792 h 11298"/>
                <a:gd name="connsiteX25" fmla="*/ 2956 w 11384"/>
                <a:gd name="connsiteY25" fmla="*/ 772 h 11298"/>
                <a:gd name="connsiteX26" fmla="*/ 3626 w 11384"/>
                <a:gd name="connsiteY26" fmla="*/ 996 h 11298"/>
                <a:gd name="connsiteX27" fmla="*/ 4192 w 11384"/>
                <a:gd name="connsiteY27" fmla="*/ 830 h 11298"/>
                <a:gd name="connsiteX28" fmla="*/ 4747 w 11384"/>
                <a:gd name="connsiteY28" fmla="*/ 393 h 11298"/>
                <a:gd name="connsiteX29" fmla="*/ 5485 w 11384"/>
                <a:gd name="connsiteY29" fmla="*/ 434 h 11298"/>
                <a:gd name="connsiteX30" fmla="*/ 6596 w 11384"/>
                <a:gd name="connsiteY30" fmla="*/ 0 h 11298"/>
                <a:gd name="connsiteX31" fmla="*/ 10358 w 11384"/>
                <a:gd name="connsiteY31" fmla="*/ 2785 h 11298"/>
                <a:gd name="connsiteX32" fmla="*/ 10458 w 11384"/>
                <a:gd name="connsiteY32" fmla="*/ 3114 h 11298"/>
                <a:gd name="connsiteX33" fmla="*/ 10700 w 11384"/>
                <a:gd name="connsiteY33" fmla="*/ 4866 h 11298"/>
                <a:gd name="connsiteX34" fmla="*/ 10650 w 11384"/>
                <a:gd name="connsiteY34" fmla="*/ 5791 h 11298"/>
                <a:gd name="connsiteX35" fmla="*/ 10489 w 11384"/>
                <a:gd name="connsiteY35" fmla="*/ 6340 h 11298"/>
                <a:gd name="connsiteX36" fmla="*/ 10358 w 11384"/>
                <a:gd name="connsiteY36" fmla="*/ 6573 h 11298"/>
                <a:gd name="connsiteX37" fmla="*/ 11384 w 11384"/>
                <a:gd name="connsiteY37" fmla="*/ 10361 h 11298"/>
                <a:gd name="connsiteX0" fmla="*/ 11434 w 11434"/>
                <a:gd name="connsiteY0" fmla="*/ 10361 h 11298"/>
                <a:gd name="connsiteX1" fmla="*/ 11404 w 11434"/>
                <a:gd name="connsiteY1" fmla="*/ 10399 h 11298"/>
                <a:gd name="connsiteX2" fmla="*/ 11001 w 11434"/>
                <a:gd name="connsiteY2" fmla="*/ 10749 h 11298"/>
                <a:gd name="connsiteX3" fmla="*/ 10418 w 11434"/>
                <a:gd name="connsiteY3" fmla="*/ 11052 h 11298"/>
                <a:gd name="connsiteX4" fmla="*/ 9905 w 11434"/>
                <a:gd name="connsiteY4" fmla="*/ 11214 h 11298"/>
                <a:gd name="connsiteX5" fmla="*/ 9271 w 11434"/>
                <a:gd name="connsiteY5" fmla="*/ 11298 h 11298"/>
                <a:gd name="connsiteX6" fmla="*/ 8516 w 11434"/>
                <a:gd name="connsiteY6" fmla="*/ 11259 h 11298"/>
                <a:gd name="connsiteX7" fmla="*/ 8104 w 11434"/>
                <a:gd name="connsiteY7" fmla="*/ 11182 h 11298"/>
                <a:gd name="connsiteX8" fmla="*/ 7722 w 11434"/>
                <a:gd name="connsiteY8" fmla="*/ 11130 h 11298"/>
                <a:gd name="connsiteX9" fmla="*/ 6987 w 11434"/>
                <a:gd name="connsiteY9" fmla="*/ 10981 h 11298"/>
                <a:gd name="connsiteX10" fmla="*/ 6313 w 11434"/>
                <a:gd name="connsiteY10" fmla="*/ 10787 h 11298"/>
                <a:gd name="connsiteX11" fmla="*/ 5659 w 11434"/>
                <a:gd name="connsiteY11" fmla="*/ 10535 h 11298"/>
                <a:gd name="connsiteX12" fmla="*/ 5066 w 11434"/>
                <a:gd name="connsiteY12" fmla="*/ 10238 h 11298"/>
                <a:gd name="connsiteX13" fmla="*/ 4512 w 11434"/>
                <a:gd name="connsiteY13" fmla="*/ 9908 h 11298"/>
                <a:gd name="connsiteX14" fmla="*/ 3758 w 11434"/>
                <a:gd name="connsiteY14" fmla="*/ 9339 h 11298"/>
                <a:gd name="connsiteX15" fmla="*/ 2923 w 11434"/>
                <a:gd name="connsiteY15" fmla="*/ 8480 h 11298"/>
                <a:gd name="connsiteX16" fmla="*/ 2259 w 11434"/>
                <a:gd name="connsiteY16" fmla="*/ 7516 h 11298"/>
                <a:gd name="connsiteX17" fmla="*/ 1786 w 11434"/>
                <a:gd name="connsiteY17" fmla="*/ 6495 h 11298"/>
                <a:gd name="connsiteX18" fmla="*/ 1494 w 11434"/>
                <a:gd name="connsiteY18" fmla="*/ 5448 h 11298"/>
                <a:gd name="connsiteX19" fmla="*/ 1434 w 11434"/>
                <a:gd name="connsiteY19" fmla="*/ 4924 h 11298"/>
                <a:gd name="connsiteX20" fmla="*/ 1535 w 11434"/>
                <a:gd name="connsiteY20" fmla="*/ 4802 h 11298"/>
                <a:gd name="connsiteX21" fmla="*/ 2400 w 11434"/>
                <a:gd name="connsiteY21" fmla="*/ 3813 h 11298"/>
                <a:gd name="connsiteX22" fmla="*/ 0 w 11434"/>
                <a:gd name="connsiteY22" fmla="*/ 1734 h 11298"/>
                <a:gd name="connsiteX23" fmla="*/ 50 w 11434"/>
                <a:gd name="connsiteY23" fmla="*/ 1169 h 11298"/>
                <a:gd name="connsiteX24" fmla="*/ 1256 w 11434"/>
                <a:gd name="connsiteY24" fmla="*/ 792 h 11298"/>
                <a:gd name="connsiteX25" fmla="*/ 3006 w 11434"/>
                <a:gd name="connsiteY25" fmla="*/ 772 h 11298"/>
                <a:gd name="connsiteX26" fmla="*/ 3676 w 11434"/>
                <a:gd name="connsiteY26" fmla="*/ 996 h 11298"/>
                <a:gd name="connsiteX27" fmla="*/ 4242 w 11434"/>
                <a:gd name="connsiteY27" fmla="*/ 830 h 11298"/>
                <a:gd name="connsiteX28" fmla="*/ 4797 w 11434"/>
                <a:gd name="connsiteY28" fmla="*/ 393 h 11298"/>
                <a:gd name="connsiteX29" fmla="*/ 5535 w 11434"/>
                <a:gd name="connsiteY29" fmla="*/ 434 h 11298"/>
                <a:gd name="connsiteX30" fmla="*/ 6646 w 11434"/>
                <a:gd name="connsiteY30" fmla="*/ 0 h 11298"/>
                <a:gd name="connsiteX31" fmla="*/ 10408 w 11434"/>
                <a:gd name="connsiteY31" fmla="*/ 2785 h 11298"/>
                <a:gd name="connsiteX32" fmla="*/ 10508 w 11434"/>
                <a:gd name="connsiteY32" fmla="*/ 3114 h 11298"/>
                <a:gd name="connsiteX33" fmla="*/ 10750 w 11434"/>
                <a:gd name="connsiteY33" fmla="*/ 4866 h 11298"/>
                <a:gd name="connsiteX34" fmla="*/ 10700 w 11434"/>
                <a:gd name="connsiteY34" fmla="*/ 5791 h 11298"/>
                <a:gd name="connsiteX35" fmla="*/ 10539 w 11434"/>
                <a:gd name="connsiteY35" fmla="*/ 6340 h 11298"/>
                <a:gd name="connsiteX36" fmla="*/ 10408 w 11434"/>
                <a:gd name="connsiteY36" fmla="*/ 6573 h 11298"/>
                <a:gd name="connsiteX37" fmla="*/ 11434 w 11434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413 w 14312"/>
                <a:gd name="connsiteY20" fmla="*/ 4802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049 w 14312"/>
                <a:gd name="connsiteY20" fmla="*/ 4630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12" h="11298">
                  <a:moveTo>
                    <a:pt x="14312" y="10361"/>
                  </a:moveTo>
                  <a:cubicBezTo>
                    <a:pt x="14302" y="10374"/>
                    <a:pt x="14292" y="10386"/>
                    <a:pt x="14282" y="10399"/>
                  </a:cubicBezTo>
                  <a:lnTo>
                    <a:pt x="13879" y="10749"/>
                  </a:lnTo>
                  <a:lnTo>
                    <a:pt x="13296" y="11052"/>
                  </a:lnTo>
                  <a:lnTo>
                    <a:pt x="12783" y="11214"/>
                  </a:lnTo>
                  <a:lnTo>
                    <a:pt x="12149" y="11298"/>
                  </a:lnTo>
                  <a:lnTo>
                    <a:pt x="11394" y="11259"/>
                  </a:lnTo>
                  <a:lnTo>
                    <a:pt x="10982" y="11182"/>
                  </a:lnTo>
                  <a:lnTo>
                    <a:pt x="10600" y="11130"/>
                  </a:lnTo>
                  <a:lnTo>
                    <a:pt x="9865" y="10981"/>
                  </a:lnTo>
                  <a:lnTo>
                    <a:pt x="9191" y="10787"/>
                  </a:lnTo>
                  <a:lnTo>
                    <a:pt x="8537" y="10535"/>
                  </a:lnTo>
                  <a:lnTo>
                    <a:pt x="7944" y="10238"/>
                  </a:lnTo>
                  <a:lnTo>
                    <a:pt x="7390" y="9908"/>
                  </a:lnTo>
                  <a:lnTo>
                    <a:pt x="6636" y="9339"/>
                  </a:lnTo>
                  <a:lnTo>
                    <a:pt x="5801" y="8480"/>
                  </a:lnTo>
                  <a:lnTo>
                    <a:pt x="5137" y="7516"/>
                  </a:lnTo>
                  <a:lnTo>
                    <a:pt x="4664" y="6495"/>
                  </a:lnTo>
                  <a:cubicBezTo>
                    <a:pt x="4567" y="6146"/>
                    <a:pt x="4469" y="5797"/>
                    <a:pt x="4372" y="5448"/>
                  </a:cubicBezTo>
                  <a:cubicBezTo>
                    <a:pt x="4352" y="5273"/>
                    <a:pt x="4332" y="5099"/>
                    <a:pt x="4312" y="4924"/>
                  </a:cubicBezTo>
                  <a:lnTo>
                    <a:pt x="4049" y="4630"/>
                  </a:lnTo>
                  <a:lnTo>
                    <a:pt x="0" y="1489"/>
                  </a:lnTo>
                  <a:lnTo>
                    <a:pt x="2878" y="1734"/>
                  </a:lnTo>
                  <a:cubicBezTo>
                    <a:pt x="2895" y="1546"/>
                    <a:pt x="2911" y="1357"/>
                    <a:pt x="2928" y="1169"/>
                  </a:cubicBezTo>
                  <a:lnTo>
                    <a:pt x="4134" y="792"/>
                  </a:lnTo>
                  <a:lnTo>
                    <a:pt x="5884" y="772"/>
                  </a:lnTo>
                  <a:lnTo>
                    <a:pt x="6554" y="996"/>
                  </a:lnTo>
                  <a:lnTo>
                    <a:pt x="7120" y="830"/>
                  </a:lnTo>
                  <a:lnTo>
                    <a:pt x="7675" y="393"/>
                  </a:lnTo>
                  <a:lnTo>
                    <a:pt x="8413" y="434"/>
                  </a:lnTo>
                  <a:lnTo>
                    <a:pt x="9524" y="0"/>
                  </a:lnTo>
                  <a:lnTo>
                    <a:pt x="13286" y="2785"/>
                  </a:lnTo>
                  <a:cubicBezTo>
                    <a:pt x="13319" y="2895"/>
                    <a:pt x="13353" y="3004"/>
                    <a:pt x="13386" y="3114"/>
                  </a:cubicBezTo>
                  <a:cubicBezTo>
                    <a:pt x="13467" y="3698"/>
                    <a:pt x="13547" y="4282"/>
                    <a:pt x="13628" y="4866"/>
                  </a:cubicBezTo>
                  <a:cubicBezTo>
                    <a:pt x="13611" y="5174"/>
                    <a:pt x="13595" y="5483"/>
                    <a:pt x="13578" y="5791"/>
                  </a:cubicBezTo>
                  <a:cubicBezTo>
                    <a:pt x="13524" y="5974"/>
                    <a:pt x="13471" y="6157"/>
                    <a:pt x="13417" y="6340"/>
                  </a:cubicBezTo>
                  <a:lnTo>
                    <a:pt x="13286" y="6573"/>
                  </a:lnTo>
                  <a:lnTo>
                    <a:pt x="14312" y="10361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1972614D-1E11-4041-960F-3016476B842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36941" y="4781459"/>
              <a:ext cx="1241584" cy="810039"/>
            </a:xfrm>
            <a:custGeom>
              <a:avLst/>
              <a:gdLst>
                <a:gd name="T0" fmla="*/ 3583 w 3651"/>
                <a:gd name="T1" fmla="*/ 1594 h 2382"/>
                <a:gd name="T2" fmla="*/ 3352 w 3651"/>
                <a:gd name="T3" fmla="*/ 1751 h 2382"/>
                <a:gd name="T4" fmla="*/ 3218 w 3651"/>
                <a:gd name="T5" fmla="*/ 1755 h 2382"/>
                <a:gd name="T6" fmla="*/ 3004 w 3651"/>
                <a:gd name="T7" fmla="*/ 1691 h 2382"/>
                <a:gd name="T8" fmla="*/ 2790 w 3651"/>
                <a:gd name="T9" fmla="*/ 1532 h 2382"/>
                <a:gd name="T10" fmla="*/ 2673 w 3651"/>
                <a:gd name="T11" fmla="*/ 1691 h 2382"/>
                <a:gd name="T12" fmla="*/ 2491 w 3651"/>
                <a:gd name="T13" fmla="*/ 1841 h 2382"/>
                <a:gd name="T14" fmla="*/ 2241 w 3651"/>
                <a:gd name="T15" fmla="*/ 1907 h 2382"/>
                <a:gd name="T16" fmla="*/ 2052 w 3651"/>
                <a:gd name="T17" fmla="*/ 1930 h 2382"/>
                <a:gd name="T18" fmla="*/ 1794 w 3651"/>
                <a:gd name="T19" fmla="*/ 2127 h 2382"/>
                <a:gd name="T20" fmla="*/ 1683 w 3651"/>
                <a:gd name="T21" fmla="*/ 2157 h 2382"/>
                <a:gd name="T22" fmla="*/ 1408 w 3651"/>
                <a:gd name="T23" fmla="*/ 2137 h 2382"/>
                <a:gd name="T24" fmla="*/ 1206 w 3651"/>
                <a:gd name="T25" fmla="*/ 2207 h 2382"/>
                <a:gd name="T26" fmla="*/ 1057 w 3651"/>
                <a:gd name="T27" fmla="*/ 2309 h 2382"/>
                <a:gd name="T28" fmla="*/ 909 w 3651"/>
                <a:gd name="T29" fmla="*/ 2372 h 2382"/>
                <a:gd name="T30" fmla="*/ 668 w 3651"/>
                <a:gd name="T31" fmla="*/ 2366 h 2382"/>
                <a:gd name="T32" fmla="*/ 618 w 3651"/>
                <a:gd name="T33" fmla="*/ 2341 h 2382"/>
                <a:gd name="T34" fmla="*/ 383 w 3651"/>
                <a:gd name="T35" fmla="*/ 1735 h 2382"/>
                <a:gd name="T36" fmla="*/ 291 w 3651"/>
                <a:gd name="T37" fmla="*/ 1483 h 2382"/>
                <a:gd name="T38" fmla="*/ 136 w 3651"/>
                <a:gd name="T39" fmla="*/ 1092 h 2382"/>
                <a:gd name="T40" fmla="*/ 24 w 3651"/>
                <a:gd name="T41" fmla="*/ 844 h 2382"/>
                <a:gd name="T42" fmla="*/ 3 w 3651"/>
                <a:gd name="T43" fmla="*/ 659 h 2382"/>
                <a:gd name="T44" fmla="*/ 31 w 3651"/>
                <a:gd name="T45" fmla="*/ 430 h 2382"/>
                <a:gd name="T46" fmla="*/ 145 w 3651"/>
                <a:gd name="T47" fmla="*/ 347 h 2382"/>
                <a:gd name="T48" fmla="*/ 360 w 3651"/>
                <a:gd name="T49" fmla="*/ 314 h 2382"/>
                <a:gd name="T50" fmla="*/ 482 w 3651"/>
                <a:gd name="T51" fmla="*/ 368 h 2382"/>
                <a:gd name="T52" fmla="*/ 532 w 3651"/>
                <a:gd name="T53" fmla="*/ 225 h 2382"/>
                <a:gd name="T54" fmla="*/ 641 w 3651"/>
                <a:gd name="T55" fmla="*/ 69 h 2382"/>
                <a:gd name="T56" fmla="*/ 781 w 3651"/>
                <a:gd name="T57" fmla="*/ 16 h 2382"/>
                <a:gd name="T58" fmla="*/ 1038 w 3651"/>
                <a:gd name="T59" fmla="*/ 72 h 2382"/>
                <a:gd name="T60" fmla="*/ 1217 w 3651"/>
                <a:gd name="T61" fmla="*/ 224 h 2382"/>
                <a:gd name="T62" fmla="*/ 1270 w 3651"/>
                <a:gd name="T63" fmla="*/ 135 h 2382"/>
                <a:gd name="T64" fmla="*/ 1356 w 3651"/>
                <a:gd name="T65" fmla="*/ 49 h 2382"/>
                <a:gd name="T66" fmla="*/ 1563 w 3651"/>
                <a:gd name="T67" fmla="*/ 0 h 2382"/>
                <a:gd name="T68" fmla="*/ 1715 w 3651"/>
                <a:gd name="T69" fmla="*/ 35 h 2382"/>
                <a:gd name="T70" fmla="*/ 1805 w 3651"/>
                <a:gd name="T71" fmla="*/ 100 h 2382"/>
                <a:gd name="T72" fmla="*/ 1943 w 3651"/>
                <a:gd name="T73" fmla="*/ 302 h 2382"/>
                <a:gd name="T74" fmla="*/ 1964 w 3651"/>
                <a:gd name="T75" fmla="*/ 161 h 2382"/>
                <a:gd name="T76" fmla="*/ 2045 w 3651"/>
                <a:gd name="T77" fmla="*/ 73 h 2382"/>
                <a:gd name="T78" fmla="*/ 2188 w 3651"/>
                <a:gd name="T79" fmla="*/ 36 h 2382"/>
                <a:gd name="T80" fmla="*/ 2478 w 3651"/>
                <a:gd name="T81" fmla="*/ 96 h 2382"/>
                <a:gd name="T82" fmla="*/ 2667 w 3651"/>
                <a:gd name="T83" fmla="*/ 251 h 2382"/>
                <a:gd name="T84" fmla="*/ 2886 w 3651"/>
                <a:gd name="T85" fmla="*/ 507 h 2382"/>
                <a:gd name="T86" fmla="*/ 2901 w 3651"/>
                <a:gd name="T87" fmla="*/ 741 h 2382"/>
                <a:gd name="T88" fmla="*/ 3064 w 3651"/>
                <a:gd name="T89" fmla="*/ 1118 h 2382"/>
                <a:gd name="T90" fmla="*/ 3337 w 3651"/>
                <a:gd name="T91" fmla="*/ 1366 h 2382"/>
                <a:gd name="T92" fmla="*/ 3642 w 3651"/>
                <a:gd name="T93" fmla="*/ 1499 h 2382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050 w 10000"/>
                <a:gd name="connsiteY132" fmla="*/ 3652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131 w 10000"/>
                <a:gd name="connsiteY124" fmla="*/ 411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0000" h="10000">
                  <a:moveTo>
                    <a:pt x="10000" y="6297"/>
                  </a:moveTo>
                  <a:cubicBezTo>
                    <a:pt x="9995" y="6311"/>
                    <a:pt x="9989" y="6325"/>
                    <a:pt x="9984" y="6339"/>
                  </a:cubicBezTo>
                  <a:lnTo>
                    <a:pt x="9814" y="6692"/>
                  </a:lnTo>
                  <a:lnTo>
                    <a:pt x="9586" y="7019"/>
                  </a:lnTo>
                  <a:lnTo>
                    <a:pt x="9397" y="7221"/>
                  </a:lnTo>
                  <a:lnTo>
                    <a:pt x="9181" y="7351"/>
                  </a:lnTo>
                  <a:lnTo>
                    <a:pt x="9000" y="7393"/>
                  </a:lnTo>
                  <a:lnTo>
                    <a:pt x="8874" y="7380"/>
                  </a:lnTo>
                  <a:lnTo>
                    <a:pt x="8814" y="7368"/>
                  </a:lnTo>
                  <a:lnTo>
                    <a:pt x="8683" y="7338"/>
                  </a:lnTo>
                  <a:lnTo>
                    <a:pt x="8444" y="7242"/>
                  </a:lnTo>
                  <a:lnTo>
                    <a:pt x="8228" y="7099"/>
                  </a:lnTo>
                  <a:lnTo>
                    <a:pt x="8039" y="6931"/>
                  </a:lnTo>
                  <a:lnTo>
                    <a:pt x="7812" y="6679"/>
                  </a:lnTo>
                  <a:cubicBezTo>
                    <a:pt x="7755" y="6597"/>
                    <a:pt x="7699" y="6514"/>
                    <a:pt x="7642" y="6432"/>
                  </a:cubicBezTo>
                  <a:cubicBezTo>
                    <a:pt x="7637" y="6423"/>
                    <a:pt x="7633" y="6415"/>
                    <a:pt x="7628" y="6406"/>
                  </a:cubicBezTo>
                  <a:cubicBezTo>
                    <a:pt x="7613" y="6451"/>
                    <a:pt x="7599" y="6496"/>
                    <a:pt x="7584" y="6541"/>
                  </a:cubicBezTo>
                  <a:lnTo>
                    <a:pt x="7321" y="7099"/>
                  </a:lnTo>
                  <a:lnTo>
                    <a:pt x="7176" y="7334"/>
                  </a:lnTo>
                  <a:cubicBezTo>
                    <a:pt x="7120" y="7405"/>
                    <a:pt x="7065" y="7477"/>
                    <a:pt x="7009" y="7548"/>
                  </a:cubicBezTo>
                  <a:lnTo>
                    <a:pt x="6823" y="7729"/>
                  </a:lnTo>
                  <a:cubicBezTo>
                    <a:pt x="6788" y="7751"/>
                    <a:pt x="6754" y="7774"/>
                    <a:pt x="6719" y="7796"/>
                  </a:cubicBezTo>
                  <a:lnTo>
                    <a:pt x="6511" y="7901"/>
                  </a:lnTo>
                  <a:lnTo>
                    <a:pt x="6138" y="8006"/>
                  </a:lnTo>
                  <a:lnTo>
                    <a:pt x="5730" y="8018"/>
                  </a:lnTo>
                  <a:lnTo>
                    <a:pt x="5670" y="8006"/>
                  </a:lnTo>
                  <a:cubicBezTo>
                    <a:pt x="5653" y="8038"/>
                    <a:pt x="5637" y="8070"/>
                    <a:pt x="5620" y="8102"/>
                  </a:cubicBezTo>
                  <a:lnTo>
                    <a:pt x="5286" y="8573"/>
                  </a:lnTo>
                  <a:lnTo>
                    <a:pt x="5067" y="8799"/>
                  </a:lnTo>
                  <a:lnTo>
                    <a:pt x="4914" y="8929"/>
                  </a:lnTo>
                  <a:lnTo>
                    <a:pt x="4834" y="8971"/>
                  </a:lnTo>
                  <a:lnTo>
                    <a:pt x="4755" y="9005"/>
                  </a:lnTo>
                  <a:lnTo>
                    <a:pt x="4610" y="9055"/>
                  </a:lnTo>
                  <a:lnTo>
                    <a:pt x="4410" y="9068"/>
                  </a:lnTo>
                  <a:lnTo>
                    <a:pt x="4065" y="9001"/>
                  </a:lnTo>
                  <a:lnTo>
                    <a:pt x="3856" y="8971"/>
                  </a:lnTo>
                  <a:lnTo>
                    <a:pt x="3769" y="8980"/>
                  </a:lnTo>
                  <a:lnTo>
                    <a:pt x="3550" y="9085"/>
                  </a:lnTo>
                  <a:lnTo>
                    <a:pt x="3303" y="9265"/>
                  </a:lnTo>
                  <a:lnTo>
                    <a:pt x="3054" y="9492"/>
                  </a:lnTo>
                  <a:lnTo>
                    <a:pt x="2950" y="9614"/>
                  </a:lnTo>
                  <a:cubicBezTo>
                    <a:pt x="2932" y="9641"/>
                    <a:pt x="2913" y="9667"/>
                    <a:pt x="2895" y="9694"/>
                  </a:cubicBezTo>
                  <a:lnTo>
                    <a:pt x="2772" y="9811"/>
                  </a:lnTo>
                  <a:lnTo>
                    <a:pt x="2635" y="9903"/>
                  </a:lnTo>
                  <a:lnTo>
                    <a:pt x="2490" y="9958"/>
                  </a:lnTo>
                  <a:lnTo>
                    <a:pt x="2262" y="10000"/>
                  </a:lnTo>
                  <a:lnTo>
                    <a:pt x="1967" y="9966"/>
                  </a:lnTo>
                  <a:lnTo>
                    <a:pt x="1830" y="9933"/>
                  </a:lnTo>
                  <a:lnTo>
                    <a:pt x="1821" y="9933"/>
                  </a:lnTo>
                  <a:cubicBezTo>
                    <a:pt x="1796" y="9920"/>
                    <a:pt x="1770" y="9908"/>
                    <a:pt x="1745" y="9895"/>
                  </a:cubicBezTo>
                  <a:lnTo>
                    <a:pt x="1693" y="9828"/>
                  </a:lnTo>
                  <a:cubicBezTo>
                    <a:pt x="1552" y="9187"/>
                    <a:pt x="1412" y="8546"/>
                    <a:pt x="1271" y="7905"/>
                  </a:cubicBezTo>
                  <a:lnTo>
                    <a:pt x="1238" y="7821"/>
                  </a:lnTo>
                  <a:lnTo>
                    <a:pt x="1049" y="7284"/>
                  </a:lnTo>
                  <a:cubicBezTo>
                    <a:pt x="1003" y="7117"/>
                    <a:pt x="958" y="6951"/>
                    <a:pt x="912" y="6784"/>
                  </a:cubicBezTo>
                  <a:lnTo>
                    <a:pt x="852" y="6511"/>
                  </a:lnTo>
                  <a:cubicBezTo>
                    <a:pt x="834" y="6416"/>
                    <a:pt x="815" y="6321"/>
                    <a:pt x="797" y="6226"/>
                  </a:cubicBezTo>
                  <a:lnTo>
                    <a:pt x="671" y="5642"/>
                  </a:lnTo>
                  <a:cubicBezTo>
                    <a:pt x="623" y="5456"/>
                    <a:pt x="574" y="5270"/>
                    <a:pt x="526" y="5084"/>
                  </a:cubicBezTo>
                  <a:lnTo>
                    <a:pt x="373" y="4584"/>
                  </a:lnTo>
                  <a:cubicBezTo>
                    <a:pt x="346" y="4514"/>
                    <a:pt x="320" y="4444"/>
                    <a:pt x="293" y="4374"/>
                  </a:cubicBezTo>
                  <a:cubicBezTo>
                    <a:pt x="258" y="4250"/>
                    <a:pt x="224" y="4125"/>
                    <a:pt x="189" y="4001"/>
                  </a:cubicBezTo>
                  <a:lnTo>
                    <a:pt x="66" y="3543"/>
                  </a:lnTo>
                  <a:cubicBezTo>
                    <a:pt x="50" y="3445"/>
                    <a:pt x="35" y="3347"/>
                    <a:pt x="19" y="3249"/>
                  </a:cubicBezTo>
                  <a:cubicBezTo>
                    <a:pt x="18" y="3197"/>
                    <a:pt x="17" y="3146"/>
                    <a:pt x="16" y="3094"/>
                  </a:cubicBezTo>
                  <a:cubicBezTo>
                    <a:pt x="13" y="2985"/>
                    <a:pt x="11" y="2876"/>
                    <a:pt x="8" y="2767"/>
                  </a:cubicBezTo>
                  <a:cubicBezTo>
                    <a:pt x="5" y="2607"/>
                    <a:pt x="3" y="2448"/>
                    <a:pt x="0" y="2288"/>
                  </a:cubicBezTo>
                  <a:cubicBezTo>
                    <a:pt x="13" y="2182"/>
                    <a:pt x="25" y="2075"/>
                    <a:pt x="38" y="1969"/>
                  </a:cubicBezTo>
                  <a:cubicBezTo>
                    <a:pt x="54" y="1914"/>
                    <a:pt x="69" y="1860"/>
                    <a:pt x="85" y="1805"/>
                  </a:cubicBezTo>
                  <a:cubicBezTo>
                    <a:pt x="96" y="1778"/>
                    <a:pt x="107" y="1752"/>
                    <a:pt x="118" y="1725"/>
                  </a:cubicBezTo>
                  <a:lnTo>
                    <a:pt x="230" y="1583"/>
                  </a:lnTo>
                  <a:lnTo>
                    <a:pt x="397" y="1457"/>
                  </a:lnTo>
                  <a:lnTo>
                    <a:pt x="586" y="1364"/>
                  </a:lnTo>
                  <a:lnTo>
                    <a:pt x="789" y="1318"/>
                  </a:lnTo>
                  <a:lnTo>
                    <a:pt x="986" y="1318"/>
                  </a:lnTo>
                  <a:lnTo>
                    <a:pt x="1161" y="1373"/>
                  </a:lnTo>
                  <a:cubicBezTo>
                    <a:pt x="1196" y="1402"/>
                    <a:pt x="1230" y="1432"/>
                    <a:pt x="1265" y="1461"/>
                  </a:cubicBezTo>
                  <a:cubicBezTo>
                    <a:pt x="1283" y="1489"/>
                    <a:pt x="1302" y="1517"/>
                    <a:pt x="1320" y="1545"/>
                  </a:cubicBezTo>
                  <a:cubicBezTo>
                    <a:pt x="1327" y="1562"/>
                    <a:pt x="1335" y="1578"/>
                    <a:pt x="1342" y="1595"/>
                  </a:cubicBezTo>
                  <a:cubicBezTo>
                    <a:pt x="1345" y="1555"/>
                    <a:pt x="1347" y="1514"/>
                    <a:pt x="1350" y="1474"/>
                  </a:cubicBezTo>
                  <a:cubicBezTo>
                    <a:pt x="1386" y="1298"/>
                    <a:pt x="1421" y="1121"/>
                    <a:pt x="1457" y="945"/>
                  </a:cubicBezTo>
                  <a:cubicBezTo>
                    <a:pt x="1482" y="869"/>
                    <a:pt x="1506" y="794"/>
                    <a:pt x="1531" y="718"/>
                  </a:cubicBezTo>
                  <a:lnTo>
                    <a:pt x="1630" y="487"/>
                  </a:lnTo>
                  <a:lnTo>
                    <a:pt x="1756" y="290"/>
                  </a:lnTo>
                  <a:cubicBezTo>
                    <a:pt x="1781" y="262"/>
                    <a:pt x="1805" y="234"/>
                    <a:pt x="1830" y="206"/>
                  </a:cubicBezTo>
                  <a:lnTo>
                    <a:pt x="1923" y="134"/>
                  </a:lnTo>
                  <a:lnTo>
                    <a:pt x="2139" y="67"/>
                  </a:lnTo>
                  <a:lnTo>
                    <a:pt x="2375" y="80"/>
                  </a:lnTo>
                  <a:lnTo>
                    <a:pt x="2610" y="164"/>
                  </a:lnTo>
                  <a:lnTo>
                    <a:pt x="2843" y="302"/>
                  </a:lnTo>
                  <a:lnTo>
                    <a:pt x="3048" y="487"/>
                  </a:lnTo>
                  <a:lnTo>
                    <a:pt x="3216" y="705"/>
                  </a:lnTo>
                  <a:lnTo>
                    <a:pt x="3333" y="940"/>
                  </a:lnTo>
                  <a:cubicBezTo>
                    <a:pt x="3344" y="979"/>
                    <a:pt x="3355" y="1019"/>
                    <a:pt x="3366" y="1058"/>
                  </a:cubicBezTo>
                  <a:cubicBezTo>
                    <a:pt x="3369" y="1030"/>
                    <a:pt x="3371" y="1002"/>
                    <a:pt x="3374" y="974"/>
                  </a:cubicBezTo>
                  <a:cubicBezTo>
                    <a:pt x="3409" y="838"/>
                    <a:pt x="3443" y="703"/>
                    <a:pt x="3478" y="567"/>
                  </a:cubicBezTo>
                  <a:cubicBezTo>
                    <a:pt x="3511" y="498"/>
                    <a:pt x="3544" y="430"/>
                    <a:pt x="3577" y="361"/>
                  </a:cubicBezTo>
                  <a:cubicBezTo>
                    <a:pt x="3606" y="323"/>
                    <a:pt x="3636" y="286"/>
                    <a:pt x="3665" y="248"/>
                  </a:cubicBezTo>
                  <a:cubicBezTo>
                    <a:pt x="3681" y="234"/>
                    <a:pt x="3698" y="220"/>
                    <a:pt x="3714" y="206"/>
                  </a:cubicBezTo>
                  <a:cubicBezTo>
                    <a:pt x="3751" y="179"/>
                    <a:pt x="3789" y="153"/>
                    <a:pt x="3826" y="126"/>
                  </a:cubicBezTo>
                  <a:lnTo>
                    <a:pt x="4076" y="17"/>
                  </a:lnTo>
                  <a:lnTo>
                    <a:pt x="4281" y="0"/>
                  </a:lnTo>
                  <a:lnTo>
                    <a:pt x="4421" y="13"/>
                  </a:lnTo>
                  <a:lnTo>
                    <a:pt x="4560" y="59"/>
                  </a:lnTo>
                  <a:cubicBezTo>
                    <a:pt x="4606" y="88"/>
                    <a:pt x="4651" y="118"/>
                    <a:pt x="4697" y="147"/>
                  </a:cubicBezTo>
                  <a:cubicBezTo>
                    <a:pt x="4719" y="167"/>
                    <a:pt x="4741" y="186"/>
                    <a:pt x="4763" y="206"/>
                  </a:cubicBezTo>
                  <a:cubicBezTo>
                    <a:pt x="4784" y="225"/>
                    <a:pt x="4805" y="245"/>
                    <a:pt x="4826" y="264"/>
                  </a:cubicBezTo>
                  <a:cubicBezTo>
                    <a:pt x="4865" y="316"/>
                    <a:pt x="4905" y="368"/>
                    <a:pt x="4944" y="420"/>
                  </a:cubicBezTo>
                  <a:lnTo>
                    <a:pt x="5097" y="680"/>
                  </a:lnTo>
                  <a:lnTo>
                    <a:pt x="5294" y="1180"/>
                  </a:lnTo>
                  <a:cubicBezTo>
                    <a:pt x="5303" y="1209"/>
                    <a:pt x="5313" y="1239"/>
                    <a:pt x="5322" y="1268"/>
                  </a:cubicBezTo>
                  <a:cubicBezTo>
                    <a:pt x="5319" y="1243"/>
                    <a:pt x="5317" y="1217"/>
                    <a:pt x="5314" y="1192"/>
                  </a:cubicBezTo>
                  <a:lnTo>
                    <a:pt x="5341" y="835"/>
                  </a:lnTo>
                  <a:cubicBezTo>
                    <a:pt x="5354" y="782"/>
                    <a:pt x="5366" y="729"/>
                    <a:pt x="5379" y="676"/>
                  </a:cubicBezTo>
                  <a:cubicBezTo>
                    <a:pt x="5400" y="623"/>
                    <a:pt x="5421" y="569"/>
                    <a:pt x="5442" y="516"/>
                  </a:cubicBezTo>
                  <a:cubicBezTo>
                    <a:pt x="5474" y="469"/>
                    <a:pt x="5506" y="421"/>
                    <a:pt x="5538" y="374"/>
                  </a:cubicBezTo>
                  <a:cubicBezTo>
                    <a:pt x="5559" y="351"/>
                    <a:pt x="5580" y="329"/>
                    <a:pt x="5601" y="306"/>
                  </a:cubicBezTo>
                  <a:lnTo>
                    <a:pt x="5667" y="252"/>
                  </a:lnTo>
                  <a:lnTo>
                    <a:pt x="5823" y="181"/>
                  </a:lnTo>
                  <a:lnTo>
                    <a:pt x="5993" y="151"/>
                  </a:lnTo>
                  <a:lnTo>
                    <a:pt x="6174" y="155"/>
                  </a:lnTo>
                  <a:lnTo>
                    <a:pt x="6448" y="223"/>
                  </a:lnTo>
                  <a:lnTo>
                    <a:pt x="6787" y="403"/>
                  </a:lnTo>
                  <a:lnTo>
                    <a:pt x="6927" y="525"/>
                  </a:lnTo>
                  <a:cubicBezTo>
                    <a:pt x="6963" y="571"/>
                    <a:pt x="7095" y="365"/>
                    <a:pt x="7131" y="411"/>
                  </a:cubicBezTo>
                  <a:lnTo>
                    <a:pt x="7496" y="671"/>
                  </a:lnTo>
                  <a:lnTo>
                    <a:pt x="7918" y="1332"/>
                  </a:lnTo>
                  <a:lnTo>
                    <a:pt x="8071" y="1603"/>
                  </a:lnTo>
                  <a:cubicBezTo>
                    <a:pt x="8080" y="1691"/>
                    <a:pt x="8089" y="1778"/>
                    <a:pt x="8098" y="1866"/>
                  </a:cubicBezTo>
                  <a:lnTo>
                    <a:pt x="8331" y="2273"/>
                  </a:lnTo>
                  <a:cubicBezTo>
                    <a:pt x="8359" y="2391"/>
                    <a:pt x="8388" y="2508"/>
                    <a:pt x="8416" y="2626"/>
                  </a:cubicBezTo>
                  <a:cubicBezTo>
                    <a:pt x="8430" y="2779"/>
                    <a:pt x="8451" y="2745"/>
                    <a:pt x="8465" y="2898"/>
                  </a:cubicBezTo>
                  <a:cubicBezTo>
                    <a:pt x="8500" y="3078"/>
                    <a:pt x="8490" y="3125"/>
                    <a:pt x="8525" y="3305"/>
                  </a:cubicBezTo>
                  <a:cubicBezTo>
                    <a:pt x="8544" y="3522"/>
                    <a:pt x="8564" y="3739"/>
                    <a:pt x="8583" y="3956"/>
                  </a:cubicBezTo>
                  <a:cubicBezTo>
                    <a:pt x="8519" y="4202"/>
                    <a:pt x="8456" y="4448"/>
                    <a:pt x="8392" y="4694"/>
                  </a:cubicBezTo>
                  <a:lnTo>
                    <a:pt x="8548" y="4962"/>
                  </a:lnTo>
                  <a:lnTo>
                    <a:pt x="8852" y="5403"/>
                  </a:lnTo>
                  <a:lnTo>
                    <a:pt x="9140" y="5735"/>
                  </a:lnTo>
                  <a:lnTo>
                    <a:pt x="9395" y="5974"/>
                  </a:lnTo>
                  <a:lnTo>
                    <a:pt x="9721" y="6196"/>
                  </a:lnTo>
                  <a:lnTo>
                    <a:pt x="9975" y="6293"/>
                  </a:lnTo>
                  <a:cubicBezTo>
                    <a:pt x="9983" y="6294"/>
                    <a:pt x="9992" y="6296"/>
                    <a:pt x="10000" y="6297"/>
                  </a:cubicBez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9F51FD8-7F67-450A-83BB-E6C9613C54E4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470642" y="5077191"/>
              <a:ext cx="762090" cy="241788"/>
            </a:xfrm>
            <a:custGeom>
              <a:avLst/>
              <a:gdLst>
                <a:gd name="T0" fmla="*/ 2218 w 2242"/>
                <a:gd name="T1" fmla="*/ 418 h 712"/>
                <a:gd name="T2" fmla="*/ 2076 w 2242"/>
                <a:gd name="T3" fmla="*/ 368 h 712"/>
                <a:gd name="T4" fmla="*/ 1862 w 2242"/>
                <a:gd name="T5" fmla="*/ 361 h 712"/>
                <a:gd name="T6" fmla="*/ 1783 w 2242"/>
                <a:gd name="T7" fmla="*/ 381 h 712"/>
                <a:gd name="T8" fmla="*/ 1726 w 2242"/>
                <a:gd name="T9" fmla="*/ 431 h 712"/>
                <a:gd name="T10" fmla="*/ 1689 w 2242"/>
                <a:gd name="T11" fmla="*/ 507 h 712"/>
                <a:gd name="T12" fmla="*/ 1682 w 2242"/>
                <a:gd name="T13" fmla="*/ 610 h 712"/>
                <a:gd name="T14" fmla="*/ 1611 w 2242"/>
                <a:gd name="T15" fmla="*/ 470 h 712"/>
                <a:gd name="T16" fmla="*/ 1505 w 2242"/>
                <a:gd name="T17" fmla="*/ 371 h 712"/>
                <a:gd name="T18" fmla="*/ 1454 w 2242"/>
                <a:gd name="T19" fmla="*/ 343 h 712"/>
                <a:gd name="T20" fmla="*/ 1348 w 2242"/>
                <a:gd name="T21" fmla="*/ 311 h 712"/>
                <a:gd name="T22" fmla="*/ 1216 w 2242"/>
                <a:gd name="T23" fmla="*/ 312 h 712"/>
                <a:gd name="T24" fmla="*/ 1095 w 2242"/>
                <a:gd name="T25" fmla="*/ 357 h 712"/>
                <a:gd name="T26" fmla="*/ 1045 w 2242"/>
                <a:gd name="T27" fmla="*/ 394 h 712"/>
                <a:gd name="T28" fmla="*/ 972 w 2242"/>
                <a:gd name="T29" fmla="*/ 540 h 712"/>
                <a:gd name="T30" fmla="*/ 956 w 2242"/>
                <a:gd name="T31" fmla="*/ 532 h 712"/>
                <a:gd name="T32" fmla="*/ 847 w 2242"/>
                <a:gd name="T33" fmla="*/ 430 h 712"/>
                <a:gd name="T34" fmla="*/ 682 w 2242"/>
                <a:gd name="T35" fmla="*/ 357 h 712"/>
                <a:gd name="T36" fmla="*/ 512 w 2242"/>
                <a:gd name="T37" fmla="*/ 333 h 712"/>
                <a:gd name="T38" fmla="*/ 407 w 2242"/>
                <a:gd name="T39" fmla="*/ 357 h 712"/>
                <a:gd name="T40" fmla="*/ 324 w 2242"/>
                <a:gd name="T41" fmla="*/ 427 h 712"/>
                <a:gd name="T42" fmla="*/ 261 w 2242"/>
                <a:gd name="T43" fmla="*/ 543 h 712"/>
                <a:gd name="T44" fmla="*/ 229 w 2242"/>
                <a:gd name="T45" fmla="*/ 705 h 712"/>
                <a:gd name="T46" fmla="*/ 228 w 2242"/>
                <a:gd name="T47" fmla="*/ 704 h 712"/>
                <a:gd name="T48" fmla="*/ 198 w 2242"/>
                <a:gd name="T49" fmla="*/ 678 h 712"/>
                <a:gd name="T50" fmla="*/ 177 w 2242"/>
                <a:gd name="T51" fmla="*/ 662 h 712"/>
                <a:gd name="T52" fmla="*/ 196 w 2242"/>
                <a:gd name="T53" fmla="*/ 578 h 712"/>
                <a:gd name="T54" fmla="*/ 186 w 2242"/>
                <a:gd name="T55" fmla="*/ 477 h 712"/>
                <a:gd name="T56" fmla="*/ 166 w 2242"/>
                <a:gd name="T57" fmla="*/ 439 h 712"/>
                <a:gd name="T58" fmla="*/ 83 w 2242"/>
                <a:gd name="T59" fmla="*/ 374 h 712"/>
                <a:gd name="T60" fmla="*/ 0 w 2242"/>
                <a:gd name="T61" fmla="*/ 357 h 712"/>
                <a:gd name="T62" fmla="*/ 238 w 2242"/>
                <a:gd name="T63" fmla="*/ 347 h 712"/>
                <a:gd name="T64" fmla="*/ 284 w 2242"/>
                <a:gd name="T65" fmla="*/ 301 h 712"/>
                <a:gd name="T66" fmla="*/ 127 w 2242"/>
                <a:gd name="T67" fmla="*/ 152 h 712"/>
                <a:gd name="T68" fmla="*/ 50 w 2242"/>
                <a:gd name="T69" fmla="*/ 0 h 712"/>
                <a:gd name="T70" fmla="*/ 86 w 2242"/>
                <a:gd name="T71" fmla="*/ 66 h 712"/>
                <a:gd name="T72" fmla="*/ 216 w 2242"/>
                <a:gd name="T73" fmla="*/ 179 h 712"/>
                <a:gd name="T74" fmla="*/ 357 w 2242"/>
                <a:gd name="T75" fmla="*/ 229 h 712"/>
                <a:gd name="T76" fmla="*/ 840 w 2242"/>
                <a:gd name="T77" fmla="*/ 229 h 712"/>
                <a:gd name="T78" fmla="*/ 1069 w 2242"/>
                <a:gd name="T79" fmla="*/ 191 h 712"/>
                <a:gd name="T80" fmla="*/ 1210 w 2242"/>
                <a:gd name="T81" fmla="*/ 145 h 712"/>
                <a:gd name="T82" fmla="*/ 1392 w 2242"/>
                <a:gd name="T83" fmla="*/ 159 h 712"/>
                <a:gd name="T84" fmla="*/ 1525 w 2242"/>
                <a:gd name="T85" fmla="*/ 201 h 712"/>
                <a:gd name="T86" fmla="*/ 1733 w 2242"/>
                <a:gd name="T87" fmla="*/ 279 h 712"/>
                <a:gd name="T88" fmla="*/ 1855 w 2242"/>
                <a:gd name="T89" fmla="*/ 292 h 712"/>
                <a:gd name="T90" fmla="*/ 2026 w 2242"/>
                <a:gd name="T91" fmla="*/ 297 h 712"/>
                <a:gd name="T92" fmla="*/ 2106 w 2242"/>
                <a:gd name="T93" fmla="*/ 340 h 712"/>
                <a:gd name="T94" fmla="*/ 2242 w 2242"/>
                <a:gd name="T95" fmla="*/ 433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2" h="712">
                  <a:moveTo>
                    <a:pt x="2242" y="433"/>
                  </a:moveTo>
                  <a:lnTo>
                    <a:pt x="2218" y="418"/>
                  </a:lnTo>
                  <a:lnTo>
                    <a:pt x="2163" y="396"/>
                  </a:lnTo>
                  <a:lnTo>
                    <a:pt x="2076" y="368"/>
                  </a:lnTo>
                  <a:lnTo>
                    <a:pt x="1951" y="354"/>
                  </a:lnTo>
                  <a:lnTo>
                    <a:pt x="1862" y="361"/>
                  </a:lnTo>
                  <a:lnTo>
                    <a:pt x="1808" y="373"/>
                  </a:lnTo>
                  <a:lnTo>
                    <a:pt x="1783" y="381"/>
                  </a:lnTo>
                  <a:lnTo>
                    <a:pt x="1760" y="397"/>
                  </a:lnTo>
                  <a:lnTo>
                    <a:pt x="1726" y="431"/>
                  </a:lnTo>
                  <a:lnTo>
                    <a:pt x="1703" y="469"/>
                  </a:lnTo>
                  <a:lnTo>
                    <a:pt x="1689" y="507"/>
                  </a:lnTo>
                  <a:lnTo>
                    <a:pt x="1679" y="592"/>
                  </a:lnTo>
                  <a:lnTo>
                    <a:pt x="1682" y="610"/>
                  </a:lnTo>
                  <a:lnTo>
                    <a:pt x="1676" y="589"/>
                  </a:lnTo>
                  <a:lnTo>
                    <a:pt x="1611" y="470"/>
                  </a:lnTo>
                  <a:lnTo>
                    <a:pt x="1554" y="408"/>
                  </a:lnTo>
                  <a:lnTo>
                    <a:pt x="1505" y="371"/>
                  </a:lnTo>
                  <a:lnTo>
                    <a:pt x="1478" y="357"/>
                  </a:lnTo>
                  <a:lnTo>
                    <a:pt x="1454" y="343"/>
                  </a:lnTo>
                  <a:lnTo>
                    <a:pt x="1402" y="322"/>
                  </a:lnTo>
                  <a:lnTo>
                    <a:pt x="1348" y="311"/>
                  </a:lnTo>
                  <a:lnTo>
                    <a:pt x="1294" y="308"/>
                  </a:lnTo>
                  <a:lnTo>
                    <a:pt x="1216" y="312"/>
                  </a:lnTo>
                  <a:lnTo>
                    <a:pt x="1127" y="338"/>
                  </a:lnTo>
                  <a:lnTo>
                    <a:pt x="1095" y="357"/>
                  </a:lnTo>
                  <a:lnTo>
                    <a:pt x="1077" y="367"/>
                  </a:lnTo>
                  <a:lnTo>
                    <a:pt x="1045" y="394"/>
                  </a:lnTo>
                  <a:lnTo>
                    <a:pt x="1009" y="443"/>
                  </a:lnTo>
                  <a:lnTo>
                    <a:pt x="972" y="540"/>
                  </a:lnTo>
                  <a:lnTo>
                    <a:pt x="968" y="560"/>
                  </a:lnTo>
                  <a:lnTo>
                    <a:pt x="956" y="532"/>
                  </a:lnTo>
                  <a:lnTo>
                    <a:pt x="912" y="477"/>
                  </a:lnTo>
                  <a:lnTo>
                    <a:pt x="847" y="430"/>
                  </a:lnTo>
                  <a:lnTo>
                    <a:pt x="768" y="388"/>
                  </a:lnTo>
                  <a:lnTo>
                    <a:pt x="682" y="357"/>
                  </a:lnTo>
                  <a:lnTo>
                    <a:pt x="595" y="338"/>
                  </a:lnTo>
                  <a:lnTo>
                    <a:pt x="512" y="333"/>
                  </a:lnTo>
                  <a:lnTo>
                    <a:pt x="437" y="344"/>
                  </a:lnTo>
                  <a:lnTo>
                    <a:pt x="407" y="357"/>
                  </a:lnTo>
                  <a:lnTo>
                    <a:pt x="375" y="377"/>
                  </a:lnTo>
                  <a:lnTo>
                    <a:pt x="324" y="427"/>
                  </a:lnTo>
                  <a:lnTo>
                    <a:pt x="286" y="484"/>
                  </a:lnTo>
                  <a:lnTo>
                    <a:pt x="261" y="543"/>
                  </a:lnTo>
                  <a:lnTo>
                    <a:pt x="238" y="628"/>
                  </a:lnTo>
                  <a:lnTo>
                    <a:pt x="229" y="705"/>
                  </a:lnTo>
                  <a:lnTo>
                    <a:pt x="229" y="712"/>
                  </a:lnTo>
                  <a:lnTo>
                    <a:pt x="228" y="704"/>
                  </a:lnTo>
                  <a:lnTo>
                    <a:pt x="219" y="692"/>
                  </a:lnTo>
                  <a:lnTo>
                    <a:pt x="198" y="678"/>
                  </a:lnTo>
                  <a:lnTo>
                    <a:pt x="177" y="662"/>
                  </a:lnTo>
                  <a:lnTo>
                    <a:pt x="177" y="662"/>
                  </a:lnTo>
                  <a:lnTo>
                    <a:pt x="186" y="633"/>
                  </a:lnTo>
                  <a:lnTo>
                    <a:pt x="196" y="578"/>
                  </a:lnTo>
                  <a:lnTo>
                    <a:pt x="196" y="525"/>
                  </a:lnTo>
                  <a:lnTo>
                    <a:pt x="186" y="477"/>
                  </a:lnTo>
                  <a:lnTo>
                    <a:pt x="177" y="459"/>
                  </a:lnTo>
                  <a:lnTo>
                    <a:pt x="166" y="439"/>
                  </a:lnTo>
                  <a:lnTo>
                    <a:pt x="130" y="403"/>
                  </a:lnTo>
                  <a:lnTo>
                    <a:pt x="83" y="374"/>
                  </a:lnTo>
                  <a:lnTo>
                    <a:pt x="28" y="358"/>
                  </a:lnTo>
                  <a:lnTo>
                    <a:pt x="0" y="357"/>
                  </a:lnTo>
                  <a:lnTo>
                    <a:pt x="76" y="357"/>
                  </a:lnTo>
                  <a:lnTo>
                    <a:pt x="238" y="347"/>
                  </a:lnTo>
                  <a:lnTo>
                    <a:pt x="331" y="331"/>
                  </a:lnTo>
                  <a:lnTo>
                    <a:pt x="284" y="301"/>
                  </a:lnTo>
                  <a:lnTo>
                    <a:pt x="199" y="234"/>
                  </a:lnTo>
                  <a:lnTo>
                    <a:pt x="127" y="152"/>
                  </a:lnTo>
                  <a:lnTo>
                    <a:pt x="71" y="55"/>
                  </a:lnTo>
                  <a:lnTo>
                    <a:pt x="50" y="0"/>
                  </a:lnTo>
                  <a:lnTo>
                    <a:pt x="60" y="23"/>
                  </a:lnTo>
                  <a:lnTo>
                    <a:pt x="86" y="66"/>
                  </a:lnTo>
                  <a:lnTo>
                    <a:pt x="134" y="122"/>
                  </a:lnTo>
                  <a:lnTo>
                    <a:pt x="216" y="179"/>
                  </a:lnTo>
                  <a:lnTo>
                    <a:pt x="308" y="218"/>
                  </a:lnTo>
                  <a:lnTo>
                    <a:pt x="357" y="229"/>
                  </a:lnTo>
                  <a:lnTo>
                    <a:pt x="484" y="229"/>
                  </a:lnTo>
                  <a:lnTo>
                    <a:pt x="840" y="229"/>
                  </a:lnTo>
                  <a:lnTo>
                    <a:pt x="968" y="229"/>
                  </a:lnTo>
                  <a:lnTo>
                    <a:pt x="1069" y="191"/>
                  </a:lnTo>
                  <a:lnTo>
                    <a:pt x="1173" y="152"/>
                  </a:lnTo>
                  <a:lnTo>
                    <a:pt x="1210" y="145"/>
                  </a:lnTo>
                  <a:lnTo>
                    <a:pt x="1286" y="142"/>
                  </a:lnTo>
                  <a:lnTo>
                    <a:pt x="1392" y="159"/>
                  </a:lnTo>
                  <a:lnTo>
                    <a:pt x="1452" y="178"/>
                  </a:lnTo>
                  <a:lnTo>
                    <a:pt x="1525" y="201"/>
                  </a:lnTo>
                  <a:lnTo>
                    <a:pt x="1660" y="258"/>
                  </a:lnTo>
                  <a:lnTo>
                    <a:pt x="1733" y="279"/>
                  </a:lnTo>
                  <a:lnTo>
                    <a:pt x="1772" y="288"/>
                  </a:lnTo>
                  <a:lnTo>
                    <a:pt x="1855" y="292"/>
                  </a:lnTo>
                  <a:lnTo>
                    <a:pt x="1941" y="292"/>
                  </a:lnTo>
                  <a:lnTo>
                    <a:pt x="2026" y="297"/>
                  </a:lnTo>
                  <a:lnTo>
                    <a:pt x="2064" y="305"/>
                  </a:lnTo>
                  <a:lnTo>
                    <a:pt x="2106" y="340"/>
                  </a:lnTo>
                  <a:lnTo>
                    <a:pt x="2201" y="397"/>
                  </a:lnTo>
                  <a:lnTo>
                    <a:pt x="2242" y="433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32AFDDE-260E-44BE-9E9A-E5D8BE91111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898" y="4752818"/>
              <a:ext cx="259131" cy="425424"/>
            </a:xfrm>
            <a:custGeom>
              <a:avLst/>
              <a:gdLst>
                <a:gd name="T0" fmla="*/ 740 w 764"/>
                <a:gd name="T1" fmla="*/ 1249 h 1249"/>
                <a:gd name="T2" fmla="*/ 740 w 764"/>
                <a:gd name="T3" fmla="*/ 1246 h 1249"/>
                <a:gd name="T4" fmla="*/ 729 w 764"/>
                <a:gd name="T5" fmla="*/ 1217 h 1249"/>
                <a:gd name="T6" fmla="*/ 714 w 764"/>
                <a:gd name="T7" fmla="*/ 1198 h 1249"/>
                <a:gd name="T8" fmla="*/ 695 w 764"/>
                <a:gd name="T9" fmla="*/ 1175 h 1249"/>
                <a:gd name="T10" fmla="*/ 646 w 764"/>
                <a:gd name="T11" fmla="*/ 1110 h 1249"/>
                <a:gd name="T12" fmla="*/ 612 w 764"/>
                <a:gd name="T13" fmla="*/ 1071 h 1249"/>
                <a:gd name="T14" fmla="*/ 573 w 764"/>
                <a:gd name="T15" fmla="*/ 1032 h 1249"/>
                <a:gd name="T16" fmla="*/ 497 w 764"/>
                <a:gd name="T17" fmla="*/ 946 h 1249"/>
                <a:gd name="T18" fmla="*/ 458 w 764"/>
                <a:gd name="T19" fmla="*/ 893 h 1249"/>
                <a:gd name="T20" fmla="*/ 417 w 764"/>
                <a:gd name="T21" fmla="*/ 852 h 1249"/>
                <a:gd name="T22" fmla="*/ 322 w 764"/>
                <a:gd name="T23" fmla="*/ 746 h 1249"/>
                <a:gd name="T24" fmla="*/ 281 w 764"/>
                <a:gd name="T25" fmla="*/ 688 h 1249"/>
                <a:gd name="T26" fmla="*/ 242 w 764"/>
                <a:gd name="T27" fmla="*/ 631 h 1249"/>
                <a:gd name="T28" fmla="*/ 190 w 764"/>
                <a:gd name="T29" fmla="*/ 539 h 1249"/>
                <a:gd name="T30" fmla="*/ 163 w 764"/>
                <a:gd name="T31" fmla="*/ 472 h 1249"/>
                <a:gd name="T32" fmla="*/ 153 w 764"/>
                <a:gd name="T33" fmla="*/ 435 h 1249"/>
                <a:gd name="T34" fmla="*/ 137 w 764"/>
                <a:gd name="T35" fmla="*/ 399 h 1249"/>
                <a:gd name="T36" fmla="*/ 117 w 764"/>
                <a:gd name="T37" fmla="*/ 342 h 1249"/>
                <a:gd name="T38" fmla="*/ 101 w 764"/>
                <a:gd name="T39" fmla="*/ 307 h 1249"/>
                <a:gd name="T40" fmla="*/ 93 w 764"/>
                <a:gd name="T41" fmla="*/ 296 h 1249"/>
                <a:gd name="T42" fmla="*/ 83 w 764"/>
                <a:gd name="T43" fmla="*/ 270 h 1249"/>
                <a:gd name="T44" fmla="*/ 76 w 764"/>
                <a:gd name="T45" fmla="*/ 227 h 1249"/>
                <a:gd name="T46" fmla="*/ 76 w 764"/>
                <a:gd name="T47" fmla="*/ 205 h 1249"/>
                <a:gd name="T48" fmla="*/ 38 w 764"/>
                <a:gd name="T49" fmla="*/ 102 h 1249"/>
                <a:gd name="T50" fmla="*/ 25 w 764"/>
                <a:gd name="T51" fmla="*/ 52 h 1249"/>
                <a:gd name="T52" fmla="*/ 10 w 764"/>
                <a:gd name="T53" fmla="*/ 32 h 1249"/>
                <a:gd name="T54" fmla="*/ 0 w 764"/>
                <a:gd name="T55" fmla="*/ 3 h 1249"/>
                <a:gd name="T56" fmla="*/ 0 w 764"/>
                <a:gd name="T57" fmla="*/ 0 h 1249"/>
                <a:gd name="T58" fmla="*/ 0 w 764"/>
                <a:gd name="T59" fmla="*/ 0 h 1249"/>
                <a:gd name="T60" fmla="*/ 13 w 764"/>
                <a:gd name="T61" fmla="*/ 13 h 1249"/>
                <a:gd name="T62" fmla="*/ 51 w 764"/>
                <a:gd name="T63" fmla="*/ 52 h 1249"/>
                <a:gd name="T64" fmla="*/ 70 w 764"/>
                <a:gd name="T65" fmla="*/ 74 h 1249"/>
                <a:gd name="T66" fmla="*/ 109 w 764"/>
                <a:gd name="T67" fmla="*/ 151 h 1249"/>
                <a:gd name="T68" fmla="*/ 127 w 764"/>
                <a:gd name="T69" fmla="*/ 205 h 1249"/>
                <a:gd name="T70" fmla="*/ 150 w 764"/>
                <a:gd name="T71" fmla="*/ 246 h 1249"/>
                <a:gd name="T72" fmla="*/ 193 w 764"/>
                <a:gd name="T73" fmla="*/ 330 h 1249"/>
                <a:gd name="T74" fmla="*/ 219 w 764"/>
                <a:gd name="T75" fmla="*/ 396 h 1249"/>
                <a:gd name="T76" fmla="*/ 229 w 764"/>
                <a:gd name="T77" fmla="*/ 435 h 1249"/>
                <a:gd name="T78" fmla="*/ 248 w 764"/>
                <a:gd name="T79" fmla="*/ 495 h 1249"/>
                <a:gd name="T80" fmla="*/ 284 w 764"/>
                <a:gd name="T81" fmla="*/ 589 h 1249"/>
                <a:gd name="T82" fmla="*/ 312 w 764"/>
                <a:gd name="T83" fmla="*/ 642 h 1249"/>
                <a:gd name="T84" fmla="*/ 331 w 764"/>
                <a:gd name="T85" fmla="*/ 664 h 1249"/>
                <a:gd name="T86" fmla="*/ 370 w 764"/>
                <a:gd name="T87" fmla="*/ 721 h 1249"/>
                <a:gd name="T88" fmla="*/ 433 w 764"/>
                <a:gd name="T89" fmla="*/ 800 h 1249"/>
                <a:gd name="T90" fmla="*/ 481 w 764"/>
                <a:gd name="T91" fmla="*/ 847 h 1249"/>
                <a:gd name="T92" fmla="*/ 510 w 764"/>
                <a:gd name="T93" fmla="*/ 867 h 1249"/>
                <a:gd name="T94" fmla="*/ 529 w 764"/>
                <a:gd name="T95" fmla="*/ 889 h 1249"/>
                <a:gd name="T96" fmla="*/ 567 w 764"/>
                <a:gd name="T97" fmla="*/ 946 h 1249"/>
                <a:gd name="T98" fmla="*/ 586 w 764"/>
                <a:gd name="T99" fmla="*/ 969 h 1249"/>
                <a:gd name="T100" fmla="*/ 605 w 764"/>
                <a:gd name="T101" fmla="*/ 988 h 1249"/>
                <a:gd name="T102" fmla="*/ 643 w 764"/>
                <a:gd name="T103" fmla="*/ 1035 h 1249"/>
                <a:gd name="T104" fmla="*/ 662 w 764"/>
                <a:gd name="T105" fmla="*/ 1071 h 1249"/>
                <a:gd name="T106" fmla="*/ 698 w 764"/>
                <a:gd name="T107" fmla="*/ 1110 h 1249"/>
                <a:gd name="T108" fmla="*/ 745 w 764"/>
                <a:gd name="T109" fmla="*/ 1185 h 1249"/>
                <a:gd name="T110" fmla="*/ 764 w 764"/>
                <a:gd name="T111" fmla="*/ 1224 h 1249"/>
                <a:gd name="T112" fmla="*/ 752 w 764"/>
                <a:gd name="T113" fmla="*/ 1224 h 1249"/>
                <a:gd name="T114" fmla="*/ 752 w 764"/>
                <a:gd name="T115" fmla="*/ 1233 h 1249"/>
                <a:gd name="T116" fmla="*/ 740 w 764"/>
                <a:gd name="T117" fmla="*/ 1249 h 1249"/>
                <a:gd name="T118" fmla="*/ 740 w 764"/>
                <a:gd name="T119" fmla="*/ 124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4" h="1249">
                  <a:moveTo>
                    <a:pt x="740" y="1249"/>
                  </a:moveTo>
                  <a:lnTo>
                    <a:pt x="740" y="1246"/>
                  </a:lnTo>
                  <a:lnTo>
                    <a:pt x="729" y="1217"/>
                  </a:lnTo>
                  <a:lnTo>
                    <a:pt x="714" y="1198"/>
                  </a:lnTo>
                  <a:lnTo>
                    <a:pt x="695" y="1175"/>
                  </a:lnTo>
                  <a:lnTo>
                    <a:pt x="646" y="1110"/>
                  </a:lnTo>
                  <a:lnTo>
                    <a:pt x="612" y="1071"/>
                  </a:lnTo>
                  <a:lnTo>
                    <a:pt x="573" y="1032"/>
                  </a:lnTo>
                  <a:lnTo>
                    <a:pt x="497" y="946"/>
                  </a:lnTo>
                  <a:lnTo>
                    <a:pt x="458" y="893"/>
                  </a:lnTo>
                  <a:lnTo>
                    <a:pt x="417" y="852"/>
                  </a:lnTo>
                  <a:lnTo>
                    <a:pt x="322" y="746"/>
                  </a:lnTo>
                  <a:lnTo>
                    <a:pt x="281" y="688"/>
                  </a:lnTo>
                  <a:lnTo>
                    <a:pt x="242" y="631"/>
                  </a:lnTo>
                  <a:lnTo>
                    <a:pt x="190" y="539"/>
                  </a:lnTo>
                  <a:lnTo>
                    <a:pt x="163" y="472"/>
                  </a:lnTo>
                  <a:lnTo>
                    <a:pt x="153" y="435"/>
                  </a:lnTo>
                  <a:lnTo>
                    <a:pt x="137" y="399"/>
                  </a:lnTo>
                  <a:lnTo>
                    <a:pt x="117" y="342"/>
                  </a:lnTo>
                  <a:lnTo>
                    <a:pt x="101" y="307"/>
                  </a:lnTo>
                  <a:lnTo>
                    <a:pt x="93" y="296"/>
                  </a:lnTo>
                  <a:lnTo>
                    <a:pt x="83" y="270"/>
                  </a:lnTo>
                  <a:lnTo>
                    <a:pt x="76" y="227"/>
                  </a:lnTo>
                  <a:lnTo>
                    <a:pt x="76" y="205"/>
                  </a:lnTo>
                  <a:lnTo>
                    <a:pt x="38" y="102"/>
                  </a:lnTo>
                  <a:lnTo>
                    <a:pt x="25" y="52"/>
                  </a:lnTo>
                  <a:lnTo>
                    <a:pt x="10" y="32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51" y="52"/>
                  </a:lnTo>
                  <a:lnTo>
                    <a:pt x="70" y="74"/>
                  </a:lnTo>
                  <a:lnTo>
                    <a:pt x="109" y="151"/>
                  </a:lnTo>
                  <a:lnTo>
                    <a:pt x="127" y="205"/>
                  </a:lnTo>
                  <a:lnTo>
                    <a:pt x="150" y="246"/>
                  </a:lnTo>
                  <a:lnTo>
                    <a:pt x="193" y="330"/>
                  </a:lnTo>
                  <a:lnTo>
                    <a:pt x="219" y="396"/>
                  </a:lnTo>
                  <a:lnTo>
                    <a:pt x="229" y="435"/>
                  </a:lnTo>
                  <a:lnTo>
                    <a:pt x="248" y="495"/>
                  </a:lnTo>
                  <a:lnTo>
                    <a:pt x="284" y="589"/>
                  </a:lnTo>
                  <a:lnTo>
                    <a:pt x="312" y="642"/>
                  </a:lnTo>
                  <a:lnTo>
                    <a:pt x="331" y="664"/>
                  </a:lnTo>
                  <a:lnTo>
                    <a:pt x="370" y="721"/>
                  </a:lnTo>
                  <a:lnTo>
                    <a:pt x="433" y="800"/>
                  </a:lnTo>
                  <a:lnTo>
                    <a:pt x="481" y="847"/>
                  </a:lnTo>
                  <a:lnTo>
                    <a:pt x="510" y="867"/>
                  </a:lnTo>
                  <a:lnTo>
                    <a:pt x="529" y="889"/>
                  </a:lnTo>
                  <a:lnTo>
                    <a:pt x="567" y="946"/>
                  </a:lnTo>
                  <a:lnTo>
                    <a:pt x="586" y="969"/>
                  </a:lnTo>
                  <a:lnTo>
                    <a:pt x="605" y="988"/>
                  </a:lnTo>
                  <a:lnTo>
                    <a:pt x="643" y="1035"/>
                  </a:lnTo>
                  <a:lnTo>
                    <a:pt x="662" y="1071"/>
                  </a:lnTo>
                  <a:lnTo>
                    <a:pt x="698" y="1110"/>
                  </a:lnTo>
                  <a:lnTo>
                    <a:pt x="745" y="1185"/>
                  </a:lnTo>
                  <a:lnTo>
                    <a:pt x="764" y="1224"/>
                  </a:lnTo>
                  <a:lnTo>
                    <a:pt x="752" y="1224"/>
                  </a:lnTo>
                  <a:lnTo>
                    <a:pt x="752" y="1233"/>
                  </a:lnTo>
                  <a:lnTo>
                    <a:pt x="740" y="1249"/>
                  </a:lnTo>
                  <a:lnTo>
                    <a:pt x="740" y="124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94EB2AF-F44F-4AF5-93ED-49879EE0AE66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8403" y="4914575"/>
              <a:ext cx="269333" cy="596818"/>
            </a:xfrm>
            <a:custGeom>
              <a:avLst/>
              <a:gdLst>
                <a:gd name="T0" fmla="*/ 786 w 790"/>
                <a:gd name="T1" fmla="*/ 1756 h 1756"/>
                <a:gd name="T2" fmla="*/ 713 w 790"/>
                <a:gd name="T3" fmla="*/ 1706 h 1756"/>
                <a:gd name="T4" fmla="*/ 678 w 790"/>
                <a:gd name="T5" fmla="*/ 1649 h 1756"/>
                <a:gd name="T6" fmla="*/ 654 w 790"/>
                <a:gd name="T7" fmla="*/ 1619 h 1756"/>
                <a:gd name="T8" fmla="*/ 627 w 790"/>
                <a:gd name="T9" fmla="*/ 1540 h 1756"/>
                <a:gd name="T10" fmla="*/ 589 w 790"/>
                <a:gd name="T11" fmla="*/ 1441 h 1756"/>
                <a:gd name="T12" fmla="*/ 483 w 790"/>
                <a:gd name="T13" fmla="*/ 1222 h 1756"/>
                <a:gd name="T14" fmla="*/ 360 w 790"/>
                <a:gd name="T15" fmla="*/ 993 h 1756"/>
                <a:gd name="T16" fmla="*/ 283 w 790"/>
                <a:gd name="T17" fmla="*/ 878 h 1756"/>
                <a:gd name="T18" fmla="*/ 204 w 790"/>
                <a:gd name="T19" fmla="*/ 763 h 1756"/>
                <a:gd name="T20" fmla="*/ 123 w 790"/>
                <a:gd name="T21" fmla="*/ 649 h 1756"/>
                <a:gd name="T22" fmla="*/ 63 w 790"/>
                <a:gd name="T23" fmla="*/ 534 h 1756"/>
                <a:gd name="T24" fmla="*/ 16 w 790"/>
                <a:gd name="T25" fmla="*/ 438 h 1756"/>
                <a:gd name="T26" fmla="*/ 0 w 790"/>
                <a:gd name="T27" fmla="*/ 343 h 1756"/>
                <a:gd name="T28" fmla="*/ 0 w 790"/>
                <a:gd name="T29" fmla="*/ 177 h 1756"/>
                <a:gd name="T30" fmla="*/ 0 w 790"/>
                <a:gd name="T31" fmla="*/ 0 h 1756"/>
                <a:gd name="T32" fmla="*/ 0 w 790"/>
                <a:gd name="T33" fmla="*/ 11 h 1756"/>
                <a:gd name="T34" fmla="*/ 25 w 790"/>
                <a:gd name="T35" fmla="*/ 94 h 1756"/>
                <a:gd name="T36" fmla="*/ 50 w 790"/>
                <a:gd name="T37" fmla="*/ 177 h 1756"/>
                <a:gd name="T38" fmla="*/ 60 w 790"/>
                <a:gd name="T39" fmla="*/ 266 h 1756"/>
                <a:gd name="T40" fmla="*/ 79 w 790"/>
                <a:gd name="T41" fmla="*/ 339 h 1756"/>
                <a:gd name="T42" fmla="*/ 102 w 790"/>
                <a:gd name="T43" fmla="*/ 432 h 1756"/>
                <a:gd name="T44" fmla="*/ 159 w 790"/>
                <a:gd name="T45" fmla="*/ 537 h 1756"/>
                <a:gd name="T46" fmla="*/ 217 w 790"/>
                <a:gd name="T47" fmla="*/ 636 h 1756"/>
                <a:gd name="T48" fmla="*/ 277 w 790"/>
                <a:gd name="T49" fmla="*/ 750 h 1756"/>
                <a:gd name="T50" fmla="*/ 356 w 790"/>
                <a:gd name="T51" fmla="*/ 865 h 1756"/>
                <a:gd name="T52" fmla="*/ 496 w 790"/>
                <a:gd name="T53" fmla="*/ 1094 h 1756"/>
                <a:gd name="T54" fmla="*/ 569 w 790"/>
                <a:gd name="T55" fmla="*/ 1248 h 1756"/>
                <a:gd name="T56" fmla="*/ 637 w 790"/>
                <a:gd name="T57" fmla="*/ 1451 h 1756"/>
                <a:gd name="T58" fmla="*/ 660 w 790"/>
                <a:gd name="T59" fmla="*/ 1543 h 1756"/>
                <a:gd name="T60" fmla="*/ 678 w 790"/>
                <a:gd name="T61" fmla="*/ 1597 h 1756"/>
                <a:gd name="T62" fmla="*/ 713 w 790"/>
                <a:gd name="T63" fmla="*/ 1655 h 1756"/>
                <a:gd name="T64" fmla="*/ 741 w 790"/>
                <a:gd name="T65" fmla="*/ 1722 h 1756"/>
                <a:gd name="T66" fmla="*/ 780 w 790"/>
                <a:gd name="T67" fmla="*/ 1756 h 1756"/>
                <a:gd name="T68" fmla="*/ 790 w 790"/>
                <a:gd name="T69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0" h="1756">
                  <a:moveTo>
                    <a:pt x="790" y="1756"/>
                  </a:moveTo>
                  <a:lnTo>
                    <a:pt x="786" y="1756"/>
                  </a:lnTo>
                  <a:lnTo>
                    <a:pt x="749" y="1738"/>
                  </a:lnTo>
                  <a:lnTo>
                    <a:pt x="713" y="1706"/>
                  </a:lnTo>
                  <a:lnTo>
                    <a:pt x="697" y="1686"/>
                  </a:lnTo>
                  <a:lnTo>
                    <a:pt x="678" y="1649"/>
                  </a:lnTo>
                  <a:lnTo>
                    <a:pt x="663" y="1629"/>
                  </a:lnTo>
                  <a:lnTo>
                    <a:pt x="654" y="1619"/>
                  </a:lnTo>
                  <a:lnTo>
                    <a:pt x="641" y="1592"/>
                  </a:lnTo>
                  <a:lnTo>
                    <a:pt x="627" y="1540"/>
                  </a:lnTo>
                  <a:lnTo>
                    <a:pt x="611" y="1503"/>
                  </a:lnTo>
                  <a:lnTo>
                    <a:pt x="589" y="1441"/>
                  </a:lnTo>
                  <a:lnTo>
                    <a:pt x="522" y="1298"/>
                  </a:lnTo>
                  <a:lnTo>
                    <a:pt x="483" y="1222"/>
                  </a:lnTo>
                  <a:lnTo>
                    <a:pt x="446" y="1146"/>
                  </a:lnTo>
                  <a:lnTo>
                    <a:pt x="360" y="993"/>
                  </a:lnTo>
                  <a:lnTo>
                    <a:pt x="306" y="917"/>
                  </a:lnTo>
                  <a:lnTo>
                    <a:pt x="283" y="878"/>
                  </a:lnTo>
                  <a:lnTo>
                    <a:pt x="225" y="802"/>
                  </a:lnTo>
                  <a:lnTo>
                    <a:pt x="204" y="763"/>
                  </a:lnTo>
                  <a:lnTo>
                    <a:pt x="181" y="725"/>
                  </a:lnTo>
                  <a:lnTo>
                    <a:pt x="123" y="649"/>
                  </a:lnTo>
                  <a:lnTo>
                    <a:pt x="102" y="610"/>
                  </a:lnTo>
                  <a:lnTo>
                    <a:pt x="63" y="534"/>
                  </a:lnTo>
                  <a:lnTo>
                    <a:pt x="25" y="458"/>
                  </a:lnTo>
                  <a:lnTo>
                    <a:pt x="16" y="438"/>
                  </a:lnTo>
                  <a:lnTo>
                    <a:pt x="6" y="401"/>
                  </a:lnTo>
                  <a:lnTo>
                    <a:pt x="0" y="343"/>
                  </a:lnTo>
                  <a:lnTo>
                    <a:pt x="0" y="305"/>
                  </a:lnTo>
                  <a:lnTo>
                    <a:pt x="0" y="177"/>
                  </a:lnTo>
                  <a:lnTo>
                    <a:pt x="0" y="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25" y="76"/>
                  </a:lnTo>
                  <a:lnTo>
                    <a:pt x="25" y="94"/>
                  </a:lnTo>
                  <a:lnTo>
                    <a:pt x="35" y="143"/>
                  </a:lnTo>
                  <a:lnTo>
                    <a:pt x="50" y="177"/>
                  </a:lnTo>
                  <a:lnTo>
                    <a:pt x="50" y="200"/>
                  </a:lnTo>
                  <a:lnTo>
                    <a:pt x="60" y="266"/>
                  </a:lnTo>
                  <a:lnTo>
                    <a:pt x="76" y="305"/>
                  </a:lnTo>
                  <a:lnTo>
                    <a:pt x="79" y="339"/>
                  </a:lnTo>
                  <a:lnTo>
                    <a:pt x="98" y="397"/>
                  </a:lnTo>
                  <a:lnTo>
                    <a:pt x="102" y="432"/>
                  </a:lnTo>
                  <a:lnTo>
                    <a:pt x="121" y="470"/>
                  </a:lnTo>
                  <a:lnTo>
                    <a:pt x="159" y="537"/>
                  </a:lnTo>
                  <a:lnTo>
                    <a:pt x="178" y="560"/>
                  </a:lnTo>
                  <a:lnTo>
                    <a:pt x="217" y="636"/>
                  </a:lnTo>
                  <a:lnTo>
                    <a:pt x="254" y="712"/>
                  </a:lnTo>
                  <a:lnTo>
                    <a:pt x="277" y="750"/>
                  </a:lnTo>
                  <a:lnTo>
                    <a:pt x="334" y="826"/>
                  </a:lnTo>
                  <a:lnTo>
                    <a:pt x="356" y="865"/>
                  </a:lnTo>
                  <a:lnTo>
                    <a:pt x="410" y="941"/>
                  </a:lnTo>
                  <a:lnTo>
                    <a:pt x="496" y="1094"/>
                  </a:lnTo>
                  <a:lnTo>
                    <a:pt x="535" y="1170"/>
                  </a:lnTo>
                  <a:lnTo>
                    <a:pt x="569" y="1248"/>
                  </a:lnTo>
                  <a:lnTo>
                    <a:pt x="618" y="1391"/>
                  </a:lnTo>
                  <a:lnTo>
                    <a:pt x="637" y="1451"/>
                  </a:lnTo>
                  <a:lnTo>
                    <a:pt x="640" y="1486"/>
                  </a:lnTo>
                  <a:lnTo>
                    <a:pt x="660" y="1543"/>
                  </a:lnTo>
                  <a:lnTo>
                    <a:pt x="663" y="1579"/>
                  </a:lnTo>
                  <a:lnTo>
                    <a:pt x="678" y="1597"/>
                  </a:lnTo>
                  <a:lnTo>
                    <a:pt x="697" y="1636"/>
                  </a:lnTo>
                  <a:lnTo>
                    <a:pt x="713" y="1655"/>
                  </a:lnTo>
                  <a:lnTo>
                    <a:pt x="723" y="1682"/>
                  </a:lnTo>
                  <a:lnTo>
                    <a:pt x="741" y="1722"/>
                  </a:lnTo>
                  <a:lnTo>
                    <a:pt x="762" y="1745"/>
                  </a:lnTo>
                  <a:lnTo>
                    <a:pt x="780" y="1756"/>
                  </a:lnTo>
                  <a:lnTo>
                    <a:pt x="790" y="1756"/>
                  </a:lnTo>
                  <a:lnTo>
                    <a:pt x="790" y="1756"/>
                  </a:lnTo>
                  <a:lnTo>
                    <a:pt x="790" y="1756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CA50B4B-78E8-4ED4-81E3-4C348BFA106D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795" y="5186493"/>
              <a:ext cx="240767" cy="632524"/>
            </a:xfrm>
            <a:custGeom>
              <a:avLst/>
              <a:gdLst>
                <a:gd name="T0" fmla="*/ 689 w 707"/>
                <a:gd name="T1" fmla="*/ 1782 h 1858"/>
                <a:gd name="T2" fmla="*/ 667 w 707"/>
                <a:gd name="T3" fmla="*/ 1626 h 1858"/>
                <a:gd name="T4" fmla="*/ 660 w 707"/>
                <a:gd name="T5" fmla="*/ 1514 h 1858"/>
                <a:gd name="T6" fmla="*/ 639 w 707"/>
                <a:gd name="T7" fmla="*/ 1400 h 1858"/>
                <a:gd name="T8" fmla="*/ 601 w 707"/>
                <a:gd name="T9" fmla="*/ 1305 h 1858"/>
                <a:gd name="T10" fmla="*/ 561 w 707"/>
                <a:gd name="T11" fmla="*/ 1248 h 1858"/>
                <a:gd name="T12" fmla="*/ 482 w 707"/>
                <a:gd name="T13" fmla="*/ 1133 h 1858"/>
                <a:gd name="T14" fmla="*/ 438 w 707"/>
                <a:gd name="T15" fmla="*/ 1056 h 1858"/>
                <a:gd name="T16" fmla="*/ 358 w 707"/>
                <a:gd name="T17" fmla="*/ 941 h 1858"/>
                <a:gd name="T18" fmla="*/ 204 w 707"/>
                <a:gd name="T19" fmla="*/ 610 h 1858"/>
                <a:gd name="T20" fmla="*/ 170 w 707"/>
                <a:gd name="T21" fmla="*/ 496 h 1858"/>
                <a:gd name="T22" fmla="*/ 138 w 707"/>
                <a:gd name="T23" fmla="*/ 420 h 1858"/>
                <a:gd name="T24" fmla="*/ 102 w 707"/>
                <a:gd name="T25" fmla="*/ 305 h 1858"/>
                <a:gd name="T26" fmla="*/ 68 w 707"/>
                <a:gd name="T27" fmla="*/ 212 h 1858"/>
                <a:gd name="T28" fmla="*/ 43 w 707"/>
                <a:gd name="T29" fmla="*/ 168 h 1858"/>
                <a:gd name="T30" fmla="*/ 26 w 707"/>
                <a:gd name="T31" fmla="*/ 97 h 1858"/>
                <a:gd name="T32" fmla="*/ 0 w 707"/>
                <a:gd name="T33" fmla="*/ 11 h 1858"/>
                <a:gd name="T34" fmla="*/ 0 w 707"/>
                <a:gd name="T35" fmla="*/ 0 h 1858"/>
                <a:gd name="T36" fmla="*/ 52 w 707"/>
                <a:gd name="T37" fmla="*/ 76 h 1858"/>
                <a:gd name="T38" fmla="*/ 87 w 707"/>
                <a:gd name="T39" fmla="*/ 133 h 1858"/>
                <a:gd name="T40" fmla="*/ 111 w 707"/>
                <a:gd name="T41" fmla="*/ 162 h 1858"/>
                <a:gd name="T42" fmla="*/ 138 w 707"/>
                <a:gd name="T43" fmla="*/ 241 h 1858"/>
                <a:gd name="T44" fmla="*/ 170 w 707"/>
                <a:gd name="T45" fmla="*/ 318 h 1858"/>
                <a:gd name="T46" fmla="*/ 204 w 707"/>
                <a:gd name="T47" fmla="*/ 433 h 1858"/>
                <a:gd name="T48" fmla="*/ 240 w 707"/>
                <a:gd name="T49" fmla="*/ 547 h 1858"/>
                <a:gd name="T50" fmla="*/ 279 w 707"/>
                <a:gd name="T51" fmla="*/ 665 h 1858"/>
                <a:gd name="T52" fmla="*/ 383 w 707"/>
                <a:gd name="T53" fmla="*/ 917 h 1858"/>
                <a:gd name="T54" fmla="*/ 459 w 707"/>
                <a:gd name="T55" fmla="*/ 1069 h 1858"/>
                <a:gd name="T56" fmla="*/ 540 w 707"/>
                <a:gd name="T57" fmla="*/ 1183 h 1858"/>
                <a:gd name="T58" fmla="*/ 600 w 707"/>
                <a:gd name="T59" fmla="*/ 1298 h 1858"/>
                <a:gd name="T60" fmla="*/ 641 w 707"/>
                <a:gd name="T61" fmla="*/ 1413 h 1858"/>
                <a:gd name="T62" fmla="*/ 663 w 707"/>
                <a:gd name="T63" fmla="*/ 1527 h 1858"/>
                <a:gd name="T64" fmla="*/ 686 w 707"/>
                <a:gd name="T65" fmla="*/ 1715 h 1858"/>
                <a:gd name="T66" fmla="*/ 697 w 707"/>
                <a:gd name="T67" fmla="*/ 1777 h 1858"/>
                <a:gd name="T68" fmla="*/ 707 w 707"/>
                <a:gd name="T69" fmla="*/ 1841 h 1858"/>
                <a:gd name="T70" fmla="*/ 689 w 707"/>
                <a:gd name="T71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1858">
                  <a:moveTo>
                    <a:pt x="689" y="1858"/>
                  </a:moveTo>
                  <a:lnTo>
                    <a:pt x="689" y="1782"/>
                  </a:lnTo>
                  <a:lnTo>
                    <a:pt x="686" y="1741"/>
                  </a:lnTo>
                  <a:lnTo>
                    <a:pt x="667" y="1626"/>
                  </a:lnTo>
                  <a:lnTo>
                    <a:pt x="663" y="1553"/>
                  </a:lnTo>
                  <a:lnTo>
                    <a:pt x="660" y="1514"/>
                  </a:lnTo>
                  <a:lnTo>
                    <a:pt x="641" y="1438"/>
                  </a:lnTo>
                  <a:lnTo>
                    <a:pt x="639" y="1400"/>
                  </a:lnTo>
                  <a:lnTo>
                    <a:pt x="623" y="1363"/>
                  </a:lnTo>
                  <a:lnTo>
                    <a:pt x="601" y="1305"/>
                  </a:lnTo>
                  <a:lnTo>
                    <a:pt x="580" y="1267"/>
                  </a:lnTo>
                  <a:lnTo>
                    <a:pt x="561" y="1248"/>
                  </a:lnTo>
                  <a:lnTo>
                    <a:pt x="540" y="1209"/>
                  </a:lnTo>
                  <a:lnTo>
                    <a:pt x="482" y="1133"/>
                  </a:lnTo>
                  <a:lnTo>
                    <a:pt x="459" y="1095"/>
                  </a:lnTo>
                  <a:lnTo>
                    <a:pt x="438" y="1056"/>
                  </a:lnTo>
                  <a:lnTo>
                    <a:pt x="380" y="980"/>
                  </a:lnTo>
                  <a:lnTo>
                    <a:pt x="358" y="941"/>
                  </a:lnTo>
                  <a:lnTo>
                    <a:pt x="282" y="776"/>
                  </a:lnTo>
                  <a:lnTo>
                    <a:pt x="204" y="610"/>
                  </a:lnTo>
                  <a:lnTo>
                    <a:pt x="188" y="573"/>
                  </a:lnTo>
                  <a:lnTo>
                    <a:pt x="170" y="496"/>
                  </a:lnTo>
                  <a:lnTo>
                    <a:pt x="154" y="458"/>
                  </a:lnTo>
                  <a:lnTo>
                    <a:pt x="138" y="420"/>
                  </a:lnTo>
                  <a:lnTo>
                    <a:pt x="118" y="344"/>
                  </a:lnTo>
                  <a:lnTo>
                    <a:pt x="102" y="305"/>
                  </a:lnTo>
                  <a:lnTo>
                    <a:pt x="87" y="269"/>
                  </a:lnTo>
                  <a:lnTo>
                    <a:pt x="68" y="212"/>
                  </a:lnTo>
                  <a:lnTo>
                    <a:pt x="52" y="178"/>
                  </a:lnTo>
                  <a:lnTo>
                    <a:pt x="43" y="168"/>
                  </a:lnTo>
                  <a:lnTo>
                    <a:pt x="32" y="140"/>
                  </a:lnTo>
                  <a:lnTo>
                    <a:pt x="26" y="97"/>
                  </a:lnTo>
                  <a:lnTo>
                    <a:pt x="26" y="76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1"/>
                  </a:lnTo>
                  <a:lnTo>
                    <a:pt x="52" y="76"/>
                  </a:lnTo>
                  <a:lnTo>
                    <a:pt x="68" y="94"/>
                  </a:lnTo>
                  <a:lnTo>
                    <a:pt x="87" y="133"/>
                  </a:lnTo>
                  <a:lnTo>
                    <a:pt x="102" y="152"/>
                  </a:lnTo>
                  <a:lnTo>
                    <a:pt x="111" y="162"/>
                  </a:lnTo>
                  <a:lnTo>
                    <a:pt x="124" y="190"/>
                  </a:lnTo>
                  <a:lnTo>
                    <a:pt x="138" y="241"/>
                  </a:lnTo>
                  <a:lnTo>
                    <a:pt x="154" y="279"/>
                  </a:lnTo>
                  <a:lnTo>
                    <a:pt x="170" y="318"/>
                  </a:lnTo>
                  <a:lnTo>
                    <a:pt x="188" y="394"/>
                  </a:lnTo>
                  <a:lnTo>
                    <a:pt x="204" y="433"/>
                  </a:lnTo>
                  <a:lnTo>
                    <a:pt x="221" y="470"/>
                  </a:lnTo>
                  <a:lnTo>
                    <a:pt x="240" y="547"/>
                  </a:lnTo>
                  <a:lnTo>
                    <a:pt x="256" y="586"/>
                  </a:lnTo>
                  <a:lnTo>
                    <a:pt x="279" y="665"/>
                  </a:lnTo>
                  <a:lnTo>
                    <a:pt x="345" y="837"/>
                  </a:lnTo>
                  <a:lnTo>
                    <a:pt x="383" y="917"/>
                  </a:lnTo>
                  <a:lnTo>
                    <a:pt x="422" y="993"/>
                  </a:lnTo>
                  <a:lnTo>
                    <a:pt x="459" y="1069"/>
                  </a:lnTo>
                  <a:lnTo>
                    <a:pt x="482" y="1107"/>
                  </a:lnTo>
                  <a:lnTo>
                    <a:pt x="540" y="1183"/>
                  </a:lnTo>
                  <a:lnTo>
                    <a:pt x="561" y="1222"/>
                  </a:lnTo>
                  <a:lnTo>
                    <a:pt x="600" y="1298"/>
                  </a:lnTo>
                  <a:lnTo>
                    <a:pt x="639" y="1375"/>
                  </a:lnTo>
                  <a:lnTo>
                    <a:pt x="641" y="1413"/>
                  </a:lnTo>
                  <a:lnTo>
                    <a:pt x="660" y="1490"/>
                  </a:lnTo>
                  <a:lnTo>
                    <a:pt x="663" y="1527"/>
                  </a:lnTo>
                  <a:lnTo>
                    <a:pt x="667" y="1600"/>
                  </a:lnTo>
                  <a:lnTo>
                    <a:pt x="686" y="1715"/>
                  </a:lnTo>
                  <a:lnTo>
                    <a:pt x="689" y="1757"/>
                  </a:lnTo>
                  <a:lnTo>
                    <a:pt x="697" y="1777"/>
                  </a:lnTo>
                  <a:lnTo>
                    <a:pt x="707" y="1812"/>
                  </a:lnTo>
                  <a:lnTo>
                    <a:pt x="707" y="1841"/>
                  </a:lnTo>
                  <a:lnTo>
                    <a:pt x="697" y="1857"/>
                  </a:lnTo>
                  <a:lnTo>
                    <a:pt x="689" y="1858"/>
                  </a:lnTo>
                  <a:lnTo>
                    <a:pt x="689" y="1858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A29666C-5B22-40D2-9531-5EFDC8A16A27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52517" y="4941492"/>
              <a:ext cx="1005918" cy="658030"/>
            </a:xfrm>
            <a:custGeom>
              <a:avLst/>
              <a:gdLst>
                <a:gd name="T0" fmla="*/ 2728 w 2957"/>
                <a:gd name="T1" fmla="*/ 305 h 1936"/>
                <a:gd name="T2" fmla="*/ 2495 w 2957"/>
                <a:gd name="T3" fmla="*/ 146 h 1936"/>
                <a:gd name="T4" fmla="*/ 2319 w 2957"/>
                <a:gd name="T5" fmla="*/ 102 h 1936"/>
                <a:gd name="T6" fmla="*/ 2164 w 2957"/>
                <a:gd name="T7" fmla="*/ 128 h 1936"/>
                <a:gd name="T8" fmla="*/ 2141 w 2957"/>
                <a:gd name="T9" fmla="*/ 154 h 1936"/>
                <a:gd name="T10" fmla="*/ 2042 w 2957"/>
                <a:gd name="T11" fmla="*/ 261 h 1936"/>
                <a:gd name="T12" fmla="*/ 2022 w 2957"/>
                <a:gd name="T13" fmla="*/ 381 h 1936"/>
                <a:gd name="T14" fmla="*/ 1988 w 2957"/>
                <a:gd name="T15" fmla="*/ 357 h 1936"/>
                <a:gd name="T16" fmla="*/ 1918 w 2957"/>
                <a:gd name="T17" fmla="*/ 232 h 1936"/>
                <a:gd name="T18" fmla="*/ 1810 w 2957"/>
                <a:gd name="T19" fmla="*/ 128 h 1936"/>
                <a:gd name="T20" fmla="*/ 1758 w 2957"/>
                <a:gd name="T21" fmla="*/ 76 h 1936"/>
                <a:gd name="T22" fmla="*/ 1599 w 2957"/>
                <a:gd name="T23" fmla="*/ 52 h 1936"/>
                <a:gd name="T24" fmla="*/ 1410 w 2957"/>
                <a:gd name="T25" fmla="*/ 108 h 1936"/>
                <a:gd name="T26" fmla="*/ 1354 w 2957"/>
                <a:gd name="T27" fmla="*/ 188 h 1936"/>
                <a:gd name="T28" fmla="*/ 1322 w 2957"/>
                <a:gd name="T29" fmla="*/ 271 h 1936"/>
                <a:gd name="T30" fmla="*/ 1278 w 2957"/>
                <a:gd name="T31" fmla="*/ 331 h 1936"/>
                <a:gd name="T32" fmla="*/ 1249 w 2957"/>
                <a:gd name="T33" fmla="*/ 305 h 1936"/>
                <a:gd name="T34" fmla="*/ 1172 w 2957"/>
                <a:gd name="T35" fmla="*/ 204 h 1936"/>
                <a:gd name="T36" fmla="*/ 1086 w 2957"/>
                <a:gd name="T37" fmla="*/ 156 h 1936"/>
                <a:gd name="T38" fmla="*/ 1000 w 2957"/>
                <a:gd name="T39" fmla="*/ 125 h 1936"/>
                <a:gd name="T40" fmla="*/ 841 w 2957"/>
                <a:gd name="T41" fmla="*/ 102 h 1936"/>
                <a:gd name="T42" fmla="*/ 713 w 2957"/>
                <a:gd name="T43" fmla="*/ 154 h 1936"/>
                <a:gd name="T44" fmla="*/ 637 w 2957"/>
                <a:gd name="T45" fmla="*/ 255 h 1936"/>
                <a:gd name="T46" fmla="*/ 590 w 2957"/>
                <a:gd name="T47" fmla="*/ 354 h 1936"/>
                <a:gd name="T48" fmla="*/ 564 w 2957"/>
                <a:gd name="T49" fmla="*/ 433 h 1936"/>
                <a:gd name="T50" fmla="*/ 452 w 2957"/>
                <a:gd name="T51" fmla="*/ 383 h 1936"/>
                <a:gd name="T52" fmla="*/ 178 w 2957"/>
                <a:gd name="T53" fmla="*/ 407 h 1936"/>
                <a:gd name="T54" fmla="*/ 68 w 2957"/>
                <a:gd name="T55" fmla="*/ 495 h 1936"/>
                <a:gd name="T56" fmla="*/ 51 w 2957"/>
                <a:gd name="T57" fmla="*/ 790 h 1936"/>
                <a:gd name="T58" fmla="*/ 134 w 2957"/>
                <a:gd name="T59" fmla="*/ 1084 h 1936"/>
                <a:gd name="T60" fmla="*/ 306 w 2957"/>
                <a:gd name="T61" fmla="*/ 1545 h 1936"/>
                <a:gd name="T62" fmla="*/ 350 w 2957"/>
                <a:gd name="T63" fmla="*/ 1764 h 1936"/>
                <a:gd name="T64" fmla="*/ 306 w 2957"/>
                <a:gd name="T65" fmla="*/ 1707 h 1936"/>
                <a:gd name="T66" fmla="*/ 259 w 2957"/>
                <a:gd name="T67" fmla="*/ 1488 h 1936"/>
                <a:gd name="T68" fmla="*/ 35 w 2957"/>
                <a:gd name="T69" fmla="*/ 933 h 1936"/>
                <a:gd name="T70" fmla="*/ 0 w 2957"/>
                <a:gd name="T71" fmla="*/ 561 h 1936"/>
                <a:gd name="T72" fmla="*/ 61 w 2957"/>
                <a:gd name="T73" fmla="*/ 414 h 1936"/>
                <a:gd name="T74" fmla="*/ 188 w 2957"/>
                <a:gd name="T75" fmla="*/ 341 h 1936"/>
                <a:gd name="T76" fmla="*/ 464 w 2957"/>
                <a:gd name="T77" fmla="*/ 341 h 1936"/>
                <a:gd name="T78" fmla="*/ 484 w 2957"/>
                <a:gd name="T79" fmla="*/ 331 h 1936"/>
                <a:gd name="T80" fmla="*/ 532 w 2957"/>
                <a:gd name="T81" fmla="*/ 207 h 1936"/>
                <a:gd name="T82" fmla="*/ 587 w 2957"/>
                <a:gd name="T83" fmla="*/ 128 h 1936"/>
                <a:gd name="T84" fmla="*/ 720 w 2957"/>
                <a:gd name="T85" fmla="*/ 29 h 1936"/>
                <a:gd name="T86" fmla="*/ 895 w 2957"/>
                <a:gd name="T87" fmla="*/ 35 h 1936"/>
                <a:gd name="T88" fmla="*/ 1096 w 2957"/>
                <a:gd name="T89" fmla="*/ 102 h 1936"/>
                <a:gd name="T90" fmla="*/ 1148 w 2957"/>
                <a:gd name="T91" fmla="*/ 154 h 1936"/>
                <a:gd name="T92" fmla="*/ 1229 w 2957"/>
                <a:gd name="T93" fmla="*/ 247 h 1936"/>
                <a:gd name="T94" fmla="*/ 1203 w 2957"/>
                <a:gd name="T95" fmla="*/ 214 h 1936"/>
                <a:gd name="T96" fmla="*/ 1249 w 2957"/>
                <a:gd name="T97" fmla="*/ 154 h 1936"/>
                <a:gd name="T98" fmla="*/ 1325 w 2957"/>
                <a:gd name="T99" fmla="*/ 76 h 1936"/>
                <a:gd name="T100" fmla="*/ 1411 w 2957"/>
                <a:gd name="T101" fmla="*/ 32 h 1936"/>
                <a:gd name="T102" fmla="*/ 1724 w 2957"/>
                <a:gd name="T103" fmla="*/ 6 h 1936"/>
                <a:gd name="T104" fmla="*/ 1758 w 2957"/>
                <a:gd name="T105" fmla="*/ 42 h 1936"/>
                <a:gd name="T106" fmla="*/ 1784 w 2957"/>
                <a:gd name="T107" fmla="*/ 76 h 1936"/>
                <a:gd name="T108" fmla="*/ 1912 w 2957"/>
                <a:gd name="T109" fmla="*/ 230 h 1936"/>
                <a:gd name="T110" fmla="*/ 1912 w 2957"/>
                <a:gd name="T111" fmla="*/ 357 h 1936"/>
                <a:gd name="T112" fmla="*/ 1953 w 2957"/>
                <a:gd name="T113" fmla="*/ 185 h 1936"/>
                <a:gd name="T114" fmla="*/ 2014 w 2957"/>
                <a:gd name="T115" fmla="*/ 128 h 1936"/>
                <a:gd name="T116" fmla="*/ 2123 w 2957"/>
                <a:gd name="T117" fmla="*/ 83 h 1936"/>
                <a:gd name="T118" fmla="*/ 2300 w 2957"/>
                <a:gd name="T119" fmla="*/ 111 h 1936"/>
                <a:gd name="T120" fmla="*/ 2567 w 2957"/>
                <a:gd name="T121" fmla="*/ 240 h 1936"/>
                <a:gd name="T122" fmla="*/ 2819 w 2957"/>
                <a:gd name="T123" fmla="*/ 404 h 1936"/>
                <a:gd name="T124" fmla="*/ 2957 w 2957"/>
                <a:gd name="T125" fmla="*/ 561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57" h="1936">
                  <a:moveTo>
                    <a:pt x="2957" y="561"/>
                  </a:moveTo>
                  <a:lnTo>
                    <a:pt x="2957" y="561"/>
                  </a:lnTo>
                  <a:lnTo>
                    <a:pt x="2900" y="487"/>
                  </a:lnTo>
                  <a:lnTo>
                    <a:pt x="2785" y="363"/>
                  </a:lnTo>
                  <a:lnTo>
                    <a:pt x="2728" y="305"/>
                  </a:lnTo>
                  <a:lnTo>
                    <a:pt x="2692" y="271"/>
                  </a:lnTo>
                  <a:lnTo>
                    <a:pt x="2635" y="222"/>
                  </a:lnTo>
                  <a:lnTo>
                    <a:pt x="2600" y="204"/>
                  </a:lnTo>
                  <a:lnTo>
                    <a:pt x="2561" y="185"/>
                  </a:lnTo>
                  <a:lnTo>
                    <a:pt x="2495" y="146"/>
                  </a:lnTo>
                  <a:lnTo>
                    <a:pt x="2472" y="128"/>
                  </a:lnTo>
                  <a:lnTo>
                    <a:pt x="2454" y="119"/>
                  </a:lnTo>
                  <a:lnTo>
                    <a:pt x="2415" y="108"/>
                  </a:lnTo>
                  <a:lnTo>
                    <a:pt x="2358" y="102"/>
                  </a:lnTo>
                  <a:lnTo>
                    <a:pt x="2319" y="102"/>
                  </a:lnTo>
                  <a:lnTo>
                    <a:pt x="2282" y="102"/>
                  </a:lnTo>
                  <a:lnTo>
                    <a:pt x="2224" y="108"/>
                  </a:lnTo>
                  <a:lnTo>
                    <a:pt x="2186" y="119"/>
                  </a:lnTo>
                  <a:lnTo>
                    <a:pt x="2167" y="128"/>
                  </a:lnTo>
                  <a:lnTo>
                    <a:pt x="2164" y="128"/>
                  </a:lnTo>
                  <a:lnTo>
                    <a:pt x="2150" y="134"/>
                  </a:lnTo>
                  <a:lnTo>
                    <a:pt x="2143" y="14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15" y="154"/>
                  </a:lnTo>
                  <a:lnTo>
                    <a:pt x="2090" y="178"/>
                  </a:lnTo>
                  <a:lnTo>
                    <a:pt x="2065" y="204"/>
                  </a:lnTo>
                  <a:lnTo>
                    <a:pt x="2061" y="222"/>
                  </a:lnTo>
                  <a:lnTo>
                    <a:pt x="2042" y="261"/>
                  </a:lnTo>
                  <a:lnTo>
                    <a:pt x="2039" y="281"/>
                  </a:lnTo>
                  <a:lnTo>
                    <a:pt x="2039" y="357"/>
                  </a:lnTo>
                  <a:lnTo>
                    <a:pt x="2039" y="360"/>
                  </a:lnTo>
                  <a:lnTo>
                    <a:pt x="2034" y="374"/>
                  </a:lnTo>
                  <a:lnTo>
                    <a:pt x="2022" y="381"/>
                  </a:lnTo>
                  <a:lnTo>
                    <a:pt x="2014" y="383"/>
                  </a:lnTo>
                  <a:lnTo>
                    <a:pt x="2011" y="383"/>
                  </a:lnTo>
                  <a:lnTo>
                    <a:pt x="1996" y="376"/>
                  </a:lnTo>
                  <a:lnTo>
                    <a:pt x="1989" y="366"/>
                  </a:lnTo>
                  <a:lnTo>
                    <a:pt x="1988" y="357"/>
                  </a:lnTo>
                  <a:lnTo>
                    <a:pt x="1988" y="357"/>
                  </a:lnTo>
                  <a:lnTo>
                    <a:pt x="1972" y="334"/>
                  </a:lnTo>
                  <a:lnTo>
                    <a:pt x="1953" y="277"/>
                  </a:lnTo>
                  <a:lnTo>
                    <a:pt x="1938" y="255"/>
                  </a:lnTo>
                  <a:lnTo>
                    <a:pt x="1918" y="232"/>
                  </a:lnTo>
                  <a:lnTo>
                    <a:pt x="1880" y="175"/>
                  </a:lnTo>
                  <a:lnTo>
                    <a:pt x="1860" y="154"/>
                  </a:lnTo>
                  <a:lnTo>
                    <a:pt x="1844" y="136"/>
                  </a:lnTo>
                  <a:lnTo>
                    <a:pt x="1826" y="128"/>
                  </a:lnTo>
                  <a:lnTo>
                    <a:pt x="1810" y="128"/>
                  </a:lnTo>
                  <a:lnTo>
                    <a:pt x="1784" y="102"/>
                  </a:lnTo>
                  <a:lnTo>
                    <a:pt x="1781" y="102"/>
                  </a:lnTo>
                  <a:lnTo>
                    <a:pt x="1767" y="96"/>
                  </a:lnTo>
                  <a:lnTo>
                    <a:pt x="1760" y="85"/>
                  </a:lnTo>
                  <a:lnTo>
                    <a:pt x="1758" y="76"/>
                  </a:lnTo>
                  <a:lnTo>
                    <a:pt x="1748" y="68"/>
                  </a:lnTo>
                  <a:lnTo>
                    <a:pt x="1723" y="58"/>
                  </a:lnTo>
                  <a:lnTo>
                    <a:pt x="1680" y="52"/>
                  </a:lnTo>
                  <a:lnTo>
                    <a:pt x="1657" y="52"/>
                  </a:lnTo>
                  <a:lnTo>
                    <a:pt x="1599" y="52"/>
                  </a:lnTo>
                  <a:lnTo>
                    <a:pt x="1513" y="63"/>
                  </a:lnTo>
                  <a:lnTo>
                    <a:pt x="1456" y="85"/>
                  </a:lnTo>
                  <a:lnTo>
                    <a:pt x="1427" y="102"/>
                  </a:lnTo>
                  <a:lnTo>
                    <a:pt x="1424" y="102"/>
                  </a:lnTo>
                  <a:lnTo>
                    <a:pt x="1410" y="108"/>
                  </a:lnTo>
                  <a:lnTo>
                    <a:pt x="1403" y="119"/>
                  </a:lnTo>
                  <a:lnTo>
                    <a:pt x="1401" y="128"/>
                  </a:lnTo>
                  <a:lnTo>
                    <a:pt x="1377" y="154"/>
                  </a:lnTo>
                  <a:lnTo>
                    <a:pt x="1373" y="169"/>
                  </a:lnTo>
                  <a:lnTo>
                    <a:pt x="1354" y="188"/>
                  </a:lnTo>
                  <a:lnTo>
                    <a:pt x="1351" y="204"/>
                  </a:lnTo>
                  <a:lnTo>
                    <a:pt x="1348" y="220"/>
                  </a:lnTo>
                  <a:lnTo>
                    <a:pt x="1328" y="240"/>
                  </a:lnTo>
                  <a:lnTo>
                    <a:pt x="1325" y="255"/>
                  </a:lnTo>
                  <a:lnTo>
                    <a:pt x="1322" y="271"/>
                  </a:lnTo>
                  <a:lnTo>
                    <a:pt x="1304" y="290"/>
                  </a:lnTo>
                  <a:lnTo>
                    <a:pt x="1300" y="305"/>
                  </a:lnTo>
                  <a:lnTo>
                    <a:pt x="1300" y="314"/>
                  </a:lnTo>
                  <a:lnTo>
                    <a:pt x="1292" y="326"/>
                  </a:lnTo>
                  <a:lnTo>
                    <a:pt x="1278" y="331"/>
                  </a:lnTo>
                  <a:lnTo>
                    <a:pt x="1275" y="331"/>
                  </a:lnTo>
                  <a:lnTo>
                    <a:pt x="1271" y="331"/>
                  </a:lnTo>
                  <a:lnTo>
                    <a:pt x="1257" y="326"/>
                  </a:lnTo>
                  <a:lnTo>
                    <a:pt x="1249" y="314"/>
                  </a:lnTo>
                  <a:lnTo>
                    <a:pt x="1249" y="305"/>
                  </a:lnTo>
                  <a:lnTo>
                    <a:pt x="1249" y="305"/>
                  </a:lnTo>
                  <a:lnTo>
                    <a:pt x="1249" y="281"/>
                  </a:lnTo>
                  <a:lnTo>
                    <a:pt x="1224" y="255"/>
                  </a:lnTo>
                  <a:lnTo>
                    <a:pt x="1198" y="230"/>
                  </a:lnTo>
                  <a:lnTo>
                    <a:pt x="1172" y="204"/>
                  </a:lnTo>
                  <a:lnTo>
                    <a:pt x="1156" y="201"/>
                  </a:lnTo>
                  <a:lnTo>
                    <a:pt x="1138" y="182"/>
                  </a:lnTo>
                  <a:lnTo>
                    <a:pt x="1122" y="178"/>
                  </a:lnTo>
                  <a:lnTo>
                    <a:pt x="1106" y="175"/>
                  </a:lnTo>
                  <a:lnTo>
                    <a:pt x="1086" y="156"/>
                  </a:lnTo>
                  <a:lnTo>
                    <a:pt x="1070" y="154"/>
                  </a:lnTo>
                  <a:lnTo>
                    <a:pt x="1051" y="149"/>
                  </a:lnTo>
                  <a:lnTo>
                    <a:pt x="1023" y="131"/>
                  </a:lnTo>
                  <a:lnTo>
                    <a:pt x="1020" y="128"/>
                  </a:lnTo>
                  <a:lnTo>
                    <a:pt x="1000" y="125"/>
                  </a:lnTo>
                  <a:lnTo>
                    <a:pt x="971" y="105"/>
                  </a:lnTo>
                  <a:lnTo>
                    <a:pt x="968" y="102"/>
                  </a:lnTo>
                  <a:lnTo>
                    <a:pt x="918" y="102"/>
                  </a:lnTo>
                  <a:lnTo>
                    <a:pt x="867" y="102"/>
                  </a:lnTo>
                  <a:lnTo>
                    <a:pt x="841" y="102"/>
                  </a:lnTo>
                  <a:lnTo>
                    <a:pt x="816" y="102"/>
                  </a:lnTo>
                  <a:lnTo>
                    <a:pt x="791" y="102"/>
                  </a:lnTo>
                  <a:lnTo>
                    <a:pt x="765" y="102"/>
                  </a:lnTo>
                  <a:lnTo>
                    <a:pt x="739" y="128"/>
                  </a:lnTo>
                  <a:lnTo>
                    <a:pt x="713" y="154"/>
                  </a:lnTo>
                  <a:lnTo>
                    <a:pt x="689" y="178"/>
                  </a:lnTo>
                  <a:lnTo>
                    <a:pt x="663" y="204"/>
                  </a:lnTo>
                  <a:lnTo>
                    <a:pt x="660" y="220"/>
                  </a:lnTo>
                  <a:lnTo>
                    <a:pt x="640" y="240"/>
                  </a:lnTo>
                  <a:lnTo>
                    <a:pt x="637" y="255"/>
                  </a:lnTo>
                  <a:lnTo>
                    <a:pt x="634" y="271"/>
                  </a:lnTo>
                  <a:lnTo>
                    <a:pt x="616" y="290"/>
                  </a:lnTo>
                  <a:lnTo>
                    <a:pt x="611" y="305"/>
                  </a:lnTo>
                  <a:lnTo>
                    <a:pt x="608" y="326"/>
                  </a:lnTo>
                  <a:lnTo>
                    <a:pt x="590" y="354"/>
                  </a:lnTo>
                  <a:lnTo>
                    <a:pt x="587" y="357"/>
                  </a:lnTo>
                  <a:lnTo>
                    <a:pt x="587" y="407"/>
                  </a:lnTo>
                  <a:lnTo>
                    <a:pt x="585" y="416"/>
                  </a:lnTo>
                  <a:lnTo>
                    <a:pt x="578" y="427"/>
                  </a:lnTo>
                  <a:lnTo>
                    <a:pt x="564" y="433"/>
                  </a:lnTo>
                  <a:lnTo>
                    <a:pt x="561" y="433"/>
                  </a:lnTo>
                  <a:lnTo>
                    <a:pt x="535" y="433"/>
                  </a:lnTo>
                  <a:lnTo>
                    <a:pt x="517" y="414"/>
                  </a:lnTo>
                  <a:lnTo>
                    <a:pt x="481" y="391"/>
                  </a:lnTo>
                  <a:lnTo>
                    <a:pt x="452" y="383"/>
                  </a:lnTo>
                  <a:lnTo>
                    <a:pt x="433" y="383"/>
                  </a:lnTo>
                  <a:lnTo>
                    <a:pt x="306" y="383"/>
                  </a:lnTo>
                  <a:lnTo>
                    <a:pt x="271" y="386"/>
                  </a:lnTo>
                  <a:lnTo>
                    <a:pt x="214" y="404"/>
                  </a:lnTo>
                  <a:lnTo>
                    <a:pt x="178" y="407"/>
                  </a:lnTo>
                  <a:lnTo>
                    <a:pt x="157" y="423"/>
                  </a:lnTo>
                  <a:lnTo>
                    <a:pt x="114" y="444"/>
                  </a:lnTo>
                  <a:lnTo>
                    <a:pt x="86" y="466"/>
                  </a:lnTo>
                  <a:lnTo>
                    <a:pt x="76" y="485"/>
                  </a:lnTo>
                  <a:lnTo>
                    <a:pt x="68" y="495"/>
                  </a:lnTo>
                  <a:lnTo>
                    <a:pt x="56" y="520"/>
                  </a:lnTo>
                  <a:lnTo>
                    <a:pt x="51" y="563"/>
                  </a:lnTo>
                  <a:lnTo>
                    <a:pt x="51" y="586"/>
                  </a:lnTo>
                  <a:lnTo>
                    <a:pt x="51" y="714"/>
                  </a:lnTo>
                  <a:lnTo>
                    <a:pt x="51" y="790"/>
                  </a:lnTo>
                  <a:lnTo>
                    <a:pt x="51" y="841"/>
                  </a:lnTo>
                  <a:lnTo>
                    <a:pt x="53" y="876"/>
                  </a:lnTo>
                  <a:lnTo>
                    <a:pt x="74" y="933"/>
                  </a:lnTo>
                  <a:lnTo>
                    <a:pt x="76" y="969"/>
                  </a:lnTo>
                  <a:lnTo>
                    <a:pt x="134" y="1084"/>
                  </a:lnTo>
                  <a:lnTo>
                    <a:pt x="214" y="1261"/>
                  </a:lnTo>
                  <a:lnTo>
                    <a:pt x="260" y="1386"/>
                  </a:lnTo>
                  <a:lnTo>
                    <a:pt x="280" y="1452"/>
                  </a:lnTo>
                  <a:lnTo>
                    <a:pt x="296" y="1488"/>
                  </a:lnTo>
                  <a:lnTo>
                    <a:pt x="306" y="1545"/>
                  </a:lnTo>
                  <a:lnTo>
                    <a:pt x="306" y="1579"/>
                  </a:lnTo>
                  <a:lnTo>
                    <a:pt x="309" y="1615"/>
                  </a:lnTo>
                  <a:lnTo>
                    <a:pt x="329" y="1672"/>
                  </a:lnTo>
                  <a:lnTo>
                    <a:pt x="332" y="1707"/>
                  </a:lnTo>
                  <a:lnTo>
                    <a:pt x="350" y="1764"/>
                  </a:lnTo>
                  <a:lnTo>
                    <a:pt x="398" y="1879"/>
                  </a:lnTo>
                  <a:lnTo>
                    <a:pt x="433" y="1936"/>
                  </a:lnTo>
                  <a:lnTo>
                    <a:pt x="398" y="1879"/>
                  </a:lnTo>
                  <a:lnTo>
                    <a:pt x="340" y="1764"/>
                  </a:lnTo>
                  <a:lnTo>
                    <a:pt x="306" y="1707"/>
                  </a:lnTo>
                  <a:lnTo>
                    <a:pt x="290" y="1672"/>
                  </a:lnTo>
                  <a:lnTo>
                    <a:pt x="280" y="1615"/>
                  </a:lnTo>
                  <a:lnTo>
                    <a:pt x="280" y="1579"/>
                  </a:lnTo>
                  <a:lnTo>
                    <a:pt x="277" y="1545"/>
                  </a:lnTo>
                  <a:lnTo>
                    <a:pt x="259" y="1488"/>
                  </a:lnTo>
                  <a:lnTo>
                    <a:pt x="254" y="1452"/>
                  </a:lnTo>
                  <a:lnTo>
                    <a:pt x="214" y="1337"/>
                  </a:lnTo>
                  <a:lnTo>
                    <a:pt x="108" y="1099"/>
                  </a:lnTo>
                  <a:lnTo>
                    <a:pt x="51" y="969"/>
                  </a:lnTo>
                  <a:lnTo>
                    <a:pt x="35" y="933"/>
                  </a:lnTo>
                  <a:lnTo>
                    <a:pt x="16" y="876"/>
                  </a:lnTo>
                  <a:lnTo>
                    <a:pt x="0" y="841"/>
                  </a:lnTo>
                  <a:lnTo>
                    <a:pt x="0" y="764"/>
                  </a:lnTo>
                  <a:lnTo>
                    <a:pt x="0" y="688"/>
                  </a:lnTo>
                  <a:lnTo>
                    <a:pt x="0" y="561"/>
                  </a:lnTo>
                  <a:lnTo>
                    <a:pt x="0" y="542"/>
                  </a:lnTo>
                  <a:lnTo>
                    <a:pt x="9" y="505"/>
                  </a:lnTo>
                  <a:lnTo>
                    <a:pt x="32" y="456"/>
                  </a:lnTo>
                  <a:lnTo>
                    <a:pt x="51" y="433"/>
                  </a:lnTo>
                  <a:lnTo>
                    <a:pt x="61" y="414"/>
                  </a:lnTo>
                  <a:lnTo>
                    <a:pt x="88" y="386"/>
                  </a:lnTo>
                  <a:lnTo>
                    <a:pt x="117" y="367"/>
                  </a:lnTo>
                  <a:lnTo>
                    <a:pt x="142" y="357"/>
                  </a:lnTo>
                  <a:lnTo>
                    <a:pt x="152" y="357"/>
                  </a:lnTo>
                  <a:lnTo>
                    <a:pt x="188" y="341"/>
                  </a:lnTo>
                  <a:lnTo>
                    <a:pt x="246" y="331"/>
                  </a:lnTo>
                  <a:lnTo>
                    <a:pt x="280" y="331"/>
                  </a:lnTo>
                  <a:lnTo>
                    <a:pt x="408" y="331"/>
                  </a:lnTo>
                  <a:lnTo>
                    <a:pt x="426" y="333"/>
                  </a:lnTo>
                  <a:lnTo>
                    <a:pt x="464" y="341"/>
                  </a:lnTo>
                  <a:lnTo>
                    <a:pt x="498" y="361"/>
                  </a:lnTo>
                  <a:lnTo>
                    <a:pt x="525" y="390"/>
                  </a:lnTo>
                  <a:lnTo>
                    <a:pt x="535" y="407"/>
                  </a:lnTo>
                  <a:lnTo>
                    <a:pt x="484" y="407"/>
                  </a:lnTo>
                  <a:lnTo>
                    <a:pt x="484" y="331"/>
                  </a:lnTo>
                  <a:lnTo>
                    <a:pt x="484" y="313"/>
                  </a:lnTo>
                  <a:lnTo>
                    <a:pt x="494" y="274"/>
                  </a:lnTo>
                  <a:lnTo>
                    <a:pt x="509" y="255"/>
                  </a:lnTo>
                  <a:lnTo>
                    <a:pt x="512" y="235"/>
                  </a:lnTo>
                  <a:lnTo>
                    <a:pt x="532" y="207"/>
                  </a:lnTo>
                  <a:lnTo>
                    <a:pt x="535" y="204"/>
                  </a:lnTo>
                  <a:lnTo>
                    <a:pt x="538" y="185"/>
                  </a:lnTo>
                  <a:lnTo>
                    <a:pt x="558" y="156"/>
                  </a:lnTo>
                  <a:lnTo>
                    <a:pt x="561" y="154"/>
                  </a:lnTo>
                  <a:lnTo>
                    <a:pt x="587" y="128"/>
                  </a:lnTo>
                  <a:lnTo>
                    <a:pt x="611" y="102"/>
                  </a:lnTo>
                  <a:lnTo>
                    <a:pt x="637" y="76"/>
                  </a:lnTo>
                  <a:lnTo>
                    <a:pt x="663" y="52"/>
                  </a:lnTo>
                  <a:lnTo>
                    <a:pt x="682" y="48"/>
                  </a:lnTo>
                  <a:lnTo>
                    <a:pt x="720" y="29"/>
                  </a:lnTo>
                  <a:lnTo>
                    <a:pt x="739" y="26"/>
                  </a:lnTo>
                  <a:lnTo>
                    <a:pt x="765" y="26"/>
                  </a:lnTo>
                  <a:lnTo>
                    <a:pt x="791" y="26"/>
                  </a:lnTo>
                  <a:lnTo>
                    <a:pt x="828" y="26"/>
                  </a:lnTo>
                  <a:lnTo>
                    <a:pt x="895" y="35"/>
                  </a:lnTo>
                  <a:lnTo>
                    <a:pt x="988" y="58"/>
                  </a:lnTo>
                  <a:lnTo>
                    <a:pt x="1046" y="76"/>
                  </a:lnTo>
                  <a:lnTo>
                    <a:pt x="1064" y="79"/>
                  </a:lnTo>
                  <a:lnTo>
                    <a:pt x="1093" y="99"/>
                  </a:lnTo>
                  <a:lnTo>
                    <a:pt x="1096" y="102"/>
                  </a:lnTo>
                  <a:lnTo>
                    <a:pt x="1106" y="103"/>
                  </a:lnTo>
                  <a:lnTo>
                    <a:pt x="1123" y="111"/>
                  </a:lnTo>
                  <a:lnTo>
                    <a:pt x="1138" y="125"/>
                  </a:lnTo>
                  <a:lnTo>
                    <a:pt x="1146" y="144"/>
                  </a:lnTo>
                  <a:lnTo>
                    <a:pt x="1148" y="154"/>
                  </a:lnTo>
                  <a:lnTo>
                    <a:pt x="1172" y="178"/>
                  </a:lnTo>
                  <a:lnTo>
                    <a:pt x="1198" y="204"/>
                  </a:lnTo>
                  <a:lnTo>
                    <a:pt x="1224" y="230"/>
                  </a:lnTo>
                  <a:lnTo>
                    <a:pt x="1224" y="232"/>
                  </a:lnTo>
                  <a:lnTo>
                    <a:pt x="1229" y="247"/>
                  </a:lnTo>
                  <a:lnTo>
                    <a:pt x="1241" y="254"/>
                  </a:lnTo>
                  <a:lnTo>
                    <a:pt x="1249" y="255"/>
                  </a:lnTo>
                  <a:lnTo>
                    <a:pt x="1198" y="255"/>
                  </a:lnTo>
                  <a:lnTo>
                    <a:pt x="1198" y="235"/>
                  </a:lnTo>
                  <a:lnTo>
                    <a:pt x="1203" y="214"/>
                  </a:lnTo>
                  <a:lnTo>
                    <a:pt x="1215" y="205"/>
                  </a:lnTo>
                  <a:lnTo>
                    <a:pt x="1224" y="204"/>
                  </a:lnTo>
                  <a:lnTo>
                    <a:pt x="1226" y="185"/>
                  </a:lnTo>
                  <a:lnTo>
                    <a:pt x="1246" y="156"/>
                  </a:lnTo>
                  <a:lnTo>
                    <a:pt x="1249" y="154"/>
                  </a:lnTo>
                  <a:lnTo>
                    <a:pt x="1249" y="144"/>
                  </a:lnTo>
                  <a:lnTo>
                    <a:pt x="1258" y="132"/>
                  </a:lnTo>
                  <a:lnTo>
                    <a:pt x="1281" y="118"/>
                  </a:lnTo>
                  <a:lnTo>
                    <a:pt x="1300" y="102"/>
                  </a:lnTo>
                  <a:lnTo>
                    <a:pt x="1325" y="76"/>
                  </a:lnTo>
                  <a:lnTo>
                    <a:pt x="1328" y="76"/>
                  </a:lnTo>
                  <a:lnTo>
                    <a:pt x="1343" y="70"/>
                  </a:lnTo>
                  <a:lnTo>
                    <a:pt x="1350" y="60"/>
                  </a:lnTo>
                  <a:lnTo>
                    <a:pt x="1351" y="52"/>
                  </a:lnTo>
                  <a:lnTo>
                    <a:pt x="1411" y="32"/>
                  </a:lnTo>
                  <a:lnTo>
                    <a:pt x="1545" y="3"/>
                  </a:lnTo>
                  <a:lnTo>
                    <a:pt x="1606" y="0"/>
                  </a:lnTo>
                  <a:lnTo>
                    <a:pt x="1682" y="0"/>
                  </a:lnTo>
                  <a:lnTo>
                    <a:pt x="1701" y="0"/>
                  </a:lnTo>
                  <a:lnTo>
                    <a:pt x="1724" y="6"/>
                  </a:lnTo>
                  <a:lnTo>
                    <a:pt x="1733" y="17"/>
                  </a:lnTo>
                  <a:lnTo>
                    <a:pt x="1734" y="26"/>
                  </a:lnTo>
                  <a:lnTo>
                    <a:pt x="1737" y="26"/>
                  </a:lnTo>
                  <a:lnTo>
                    <a:pt x="1751" y="32"/>
                  </a:lnTo>
                  <a:lnTo>
                    <a:pt x="1758" y="42"/>
                  </a:lnTo>
                  <a:lnTo>
                    <a:pt x="1758" y="52"/>
                  </a:lnTo>
                  <a:lnTo>
                    <a:pt x="1763" y="52"/>
                  </a:lnTo>
                  <a:lnTo>
                    <a:pt x="1777" y="58"/>
                  </a:lnTo>
                  <a:lnTo>
                    <a:pt x="1784" y="68"/>
                  </a:lnTo>
                  <a:lnTo>
                    <a:pt x="1784" y="76"/>
                  </a:lnTo>
                  <a:lnTo>
                    <a:pt x="1810" y="102"/>
                  </a:lnTo>
                  <a:lnTo>
                    <a:pt x="1836" y="128"/>
                  </a:lnTo>
                  <a:lnTo>
                    <a:pt x="1854" y="149"/>
                  </a:lnTo>
                  <a:lnTo>
                    <a:pt x="1893" y="207"/>
                  </a:lnTo>
                  <a:lnTo>
                    <a:pt x="1912" y="230"/>
                  </a:lnTo>
                  <a:lnTo>
                    <a:pt x="1930" y="251"/>
                  </a:lnTo>
                  <a:lnTo>
                    <a:pt x="1953" y="301"/>
                  </a:lnTo>
                  <a:lnTo>
                    <a:pt x="1962" y="337"/>
                  </a:lnTo>
                  <a:lnTo>
                    <a:pt x="1963" y="357"/>
                  </a:lnTo>
                  <a:lnTo>
                    <a:pt x="1912" y="357"/>
                  </a:lnTo>
                  <a:lnTo>
                    <a:pt x="1912" y="281"/>
                  </a:lnTo>
                  <a:lnTo>
                    <a:pt x="1912" y="261"/>
                  </a:lnTo>
                  <a:lnTo>
                    <a:pt x="1922" y="222"/>
                  </a:lnTo>
                  <a:lnTo>
                    <a:pt x="1938" y="204"/>
                  </a:lnTo>
                  <a:lnTo>
                    <a:pt x="1953" y="185"/>
                  </a:lnTo>
                  <a:lnTo>
                    <a:pt x="1972" y="146"/>
                  </a:lnTo>
                  <a:lnTo>
                    <a:pt x="1988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29" y="128"/>
                  </a:lnTo>
                  <a:lnTo>
                    <a:pt x="2049" y="118"/>
                  </a:lnTo>
                  <a:lnTo>
                    <a:pt x="2065" y="102"/>
                  </a:lnTo>
                  <a:lnTo>
                    <a:pt x="2084" y="93"/>
                  </a:lnTo>
                  <a:lnTo>
                    <a:pt x="2123" y="83"/>
                  </a:lnTo>
                  <a:lnTo>
                    <a:pt x="2167" y="83"/>
                  </a:lnTo>
                  <a:lnTo>
                    <a:pt x="2216" y="93"/>
                  </a:lnTo>
                  <a:lnTo>
                    <a:pt x="2243" y="102"/>
                  </a:lnTo>
                  <a:lnTo>
                    <a:pt x="2262" y="103"/>
                  </a:lnTo>
                  <a:lnTo>
                    <a:pt x="2300" y="111"/>
                  </a:lnTo>
                  <a:lnTo>
                    <a:pt x="2358" y="134"/>
                  </a:lnTo>
                  <a:lnTo>
                    <a:pt x="2396" y="154"/>
                  </a:lnTo>
                  <a:lnTo>
                    <a:pt x="2472" y="191"/>
                  </a:lnTo>
                  <a:lnTo>
                    <a:pt x="2548" y="230"/>
                  </a:lnTo>
                  <a:lnTo>
                    <a:pt x="2567" y="240"/>
                  </a:lnTo>
                  <a:lnTo>
                    <a:pt x="2599" y="267"/>
                  </a:lnTo>
                  <a:lnTo>
                    <a:pt x="2642" y="318"/>
                  </a:lnTo>
                  <a:lnTo>
                    <a:pt x="2676" y="357"/>
                  </a:lnTo>
                  <a:lnTo>
                    <a:pt x="2732" y="369"/>
                  </a:lnTo>
                  <a:lnTo>
                    <a:pt x="2819" y="404"/>
                  </a:lnTo>
                  <a:lnTo>
                    <a:pt x="2887" y="457"/>
                  </a:lnTo>
                  <a:lnTo>
                    <a:pt x="2937" y="523"/>
                  </a:lnTo>
                  <a:lnTo>
                    <a:pt x="2957" y="561"/>
                  </a:lnTo>
                  <a:lnTo>
                    <a:pt x="2957" y="561"/>
                  </a:lnTo>
                  <a:lnTo>
                    <a:pt x="2957" y="56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5022B00-EFF5-4F9B-99C0-097F51B0F39B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17549" y="4479206"/>
              <a:ext cx="398899" cy="520302"/>
            </a:xfrm>
            <a:custGeom>
              <a:avLst/>
              <a:gdLst>
                <a:gd name="T0" fmla="*/ 1154 w 1173"/>
                <a:gd name="T1" fmla="*/ 1528 h 1529"/>
                <a:gd name="T2" fmla="*/ 1058 w 1173"/>
                <a:gd name="T3" fmla="*/ 1498 h 1529"/>
                <a:gd name="T4" fmla="*/ 1001 w 1173"/>
                <a:gd name="T5" fmla="*/ 1475 h 1529"/>
                <a:gd name="T6" fmla="*/ 943 w 1173"/>
                <a:gd name="T7" fmla="*/ 1453 h 1529"/>
                <a:gd name="T8" fmla="*/ 886 w 1173"/>
                <a:gd name="T9" fmla="*/ 1420 h 1529"/>
                <a:gd name="T10" fmla="*/ 847 w 1173"/>
                <a:gd name="T11" fmla="*/ 1386 h 1529"/>
                <a:gd name="T12" fmla="*/ 817 w 1173"/>
                <a:gd name="T13" fmla="*/ 1359 h 1529"/>
                <a:gd name="T14" fmla="*/ 797 w 1173"/>
                <a:gd name="T15" fmla="*/ 1335 h 1529"/>
                <a:gd name="T16" fmla="*/ 765 w 1173"/>
                <a:gd name="T17" fmla="*/ 1309 h 1529"/>
                <a:gd name="T18" fmla="*/ 750 w 1173"/>
                <a:gd name="T19" fmla="*/ 1280 h 1529"/>
                <a:gd name="T20" fmla="*/ 722 w 1173"/>
                <a:gd name="T21" fmla="*/ 1250 h 1529"/>
                <a:gd name="T22" fmla="*/ 698 w 1173"/>
                <a:gd name="T23" fmla="*/ 1230 h 1529"/>
                <a:gd name="T24" fmla="*/ 664 w 1173"/>
                <a:gd name="T25" fmla="*/ 1173 h 1529"/>
                <a:gd name="T26" fmla="*/ 573 w 1173"/>
                <a:gd name="T27" fmla="*/ 999 h 1529"/>
                <a:gd name="T28" fmla="*/ 536 w 1173"/>
                <a:gd name="T29" fmla="*/ 892 h 1529"/>
                <a:gd name="T30" fmla="*/ 516 w 1173"/>
                <a:gd name="T31" fmla="*/ 834 h 1529"/>
                <a:gd name="T32" fmla="*/ 510 w 1173"/>
                <a:gd name="T33" fmla="*/ 740 h 1529"/>
                <a:gd name="T34" fmla="*/ 510 w 1173"/>
                <a:gd name="T35" fmla="*/ 587 h 1529"/>
                <a:gd name="T36" fmla="*/ 430 w 1173"/>
                <a:gd name="T37" fmla="*/ 472 h 1529"/>
                <a:gd name="T38" fmla="*/ 372 w 1173"/>
                <a:gd name="T39" fmla="*/ 396 h 1529"/>
                <a:gd name="T40" fmla="*/ 281 w 1173"/>
                <a:gd name="T41" fmla="*/ 281 h 1529"/>
                <a:gd name="T42" fmla="*/ 166 w 1173"/>
                <a:gd name="T43" fmla="*/ 188 h 1529"/>
                <a:gd name="T44" fmla="*/ 90 w 1173"/>
                <a:gd name="T45" fmla="*/ 115 h 1529"/>
                <a:gd name="T46" fmla="*/ 36 w 1173"/>
                <a:gd name="T47" fmla="*/ 58 h 1529"/>
                <a:gd name="T48" fmla="*/ 0 w 1173"/>
                <a:gd name="T49" fmla="*/ 0 h 1529"/>
                <a:gd name="T50" fmla="*/ 23 w 1173"/>
                <a:gd name="T51" fmla="*/ 36 h 1529"/>
                <a:gd name="T52" fmla="*/ 51 w 1173"/>
                <a:gd name="T53" fmla="*/ 78 h 1529"/>
                <a:gd name="T54" fmla="*/ 109 w 1173"/>
                <a:gd name="T55" fmla="*/ 125 h 1529"/>
                <a:gd name="T56" fmla="*/ 166 w 1173"/>
                <a:gd name="T57" fmla="*/ 151 h 1529"/>
                <a:gd name="T58" fmla="*/ 281 w 1173"/>
                <a:gd name="T59" fmla="*/ 256 h 1529"/>
                <a:gd name="T60" fmla="*/ 385 w 1173"/>
                <a:gd name="T61" fmla="*/ 370 h 1529"/>
                <a:gd name="T62" fmla="*/ 443 w 1173"/>
                <a:gd name="T63" fmla="*/ 446 h 1529"/>
                <a:gd name="T64" fmla="*/ 510 w 1173"/>
                <a:gd name="T65" fmla="*/ 561 h 1529"/>
                <a:gd name="T66" fmla="*/ 510 w 1173"/>
                <a:gd name="T67" fmla="*/ 561 h 1529"/>
                <a:gd name="T68" fmla="*/ 513 w 1173"/>
                <a:gd name="T69" fmla="*/ 753 h 1529"/>
                <a:gd name="T70" fmla="*/ 536 w 1173"/>
                <a:gd name="T71" fmla="*/ 867 h 1529"/>
                <a:gd name="T72" fmla="*/ 573 w 1173"/>
                <a:gd name="T73" fmla="*/ 973 h 1529"/>
                <a:gd name="T74" fmla="*/ 664 w 1173"/>
                <a:gd name="T75" fmla="*/ 1147 h 1529"/>
                <a:gd name="T76" fmla="*/ 695 w 1173"/>
                <a:gd name="T77" fmla="*/ 1204 h 1529"/>
                <a:gd name="T78" fmla="*/ 730 w 1173"/>
                <a:gd name="T79" fmla="*/ 1243 h 1529"/>
                <a:gd name="T80" fmla="*/ 757 w 1173"/>
                <a:gd name="T81" fmla="*/ 1273 h 1529"/>
                <a:gd name="T82" fmla="*/ 781 w 1173"/>
                <a:gd name="T83" fmla="*/ 1293 h 1529"/>
                <a:gd name="T84" fmla="*/ 807 w 1173"/>
                <a:gd name="T85" fmla="*/ 1324 h 1529"/>
                <a:gd name="T86" fmla="*/ 841 w 1173"/>
                <a:gd name="T87" fmla="*/ 1350 h 1529"/>
                <a:gd name="T88" fmla="*/ 930 w 1173"/>
                <a:gd name="T89" fmla="*/ 1415 h 1529"/>
                <a:gd name="T90" fmla="*/ 1048 w 1173"/>
                <a:gd name="T91" fmla="*/ 1488 h 1529"/>
                <a:gd name="T92" fmla="*/ 1154 w 1173"/>
                <a:gd name="T93" fmla="*/ 152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3" h="1529">
                  <a:moveTo>
                    <a:pt x="1173" y="1529"/>
                  </a:moveTo>
                  <a:lnTo>
                    <a:pt x="1154" y="1528"/>
                  </a:lnTo>
                  <a:lnTo>
                    <a:pt x="1115" y="1519"/>
                  </a:lnTo>
                  <a:lnTo>
                    <a:pt x="1058" y="1498"/>
                  </a:lnTo>
                  <a:lnTo>
                    <a:pt x="1019" y="1478"/>
                  </a:lnTo>
                  <a:lnTo>
                    <a:pt x="1001" y="1475"/>
                  </a:lnTo>
                  <a:lnTo>
                    <a:pt x="962" y="1456"/>
                  </a:lnTo>
                  <a:lnTo>
                    <a:pt x="943" y="1453"/>
                  </a:lnTo>
                  <a:lnTo>
                    <a:pt x="925" y="1449"/>
                  </a:lnTo>
                  <a:lnTo>
                    <a:pt x="886" y="1420"/>
                  </a:lnTo>
                  <a:lnTo>
                    <a:pt x="867" y="1402"/>
                  </a:lnTo>
                  <a:lnTo>
                    <a:pt x="847" y="1386"/>
                  </a:lnTo>
                  <a:lnTo>
                    <a:pt x="826" y="1372"/>
                  </a:lnTo>
                  <a:lnTo>
                    <a:pt x="817" y="1359"/>
                  </a:lnTo>
                  <a:lnTo>
                    <a:pt x="816" y="1350"/>
                  </a:lnTo>
                  <a:lnTo>
                    <a:pt x="797" y="1335"/>
                  </a:lnTo>
                  <a:lnTo>
                    <a:pt x="774" y="1320"/>
                  </a:lnTo>
                  <a:lnTo>
                    <a:pt x="765" y="1309"/>
                  </a:lnTo>
                  <a:lnTo>
                    <a:pt x="765" y="1300"/>
                  </a:lnTo>
                  <a:lnTo>
                    <a:pt x="750" y="1280"/>
                  </a:lnTo>
                  <a:lnTo>
                    <a:pt x="735" y="1259"/>
                  </a:lnTo>
                  <a:lnTo>
                    <a:pt x="722" y="1250"/>
                  </a:lnTo>
                  <a:lnTo>
                    <a:pt x="714" y="1249"/>
                  </a:lnTo>
                  <a:lnTo>
                    <a:pt x="698" y="1230"/>
                  </a:lnTo>
                  <a:lnTo>
                    <a:pt x="679" y="1191"/>
                  </a:lnTo>
                  <a:lnTo>
                    <a:pt x="664" y="1173"/>
                  </a:lnTo>
                  <a:lnTo>
                    <a:pt x="625" y="1100"/>
                  </a:lnTo>
                  <a:lnTo>
                    <a:pt x="573" y="999"/>
                  </a:lnTo>
                  <a:lnTo>
                    <a:pt x="546" y="929"/>
                  </a:lnTo>
                  <a:lnTo>
                    <a:pt x="536" y="892"/>
                  </a:lnTo>
                  <a:lnTo>
                    <a:pt x="527" y="873"/>
                  </a:lnTo>
                  <a:lnTo>
                    <a:pt x="516" y="834"/>
                  </a:lnTo>
                  <a:lnTo>
                    <a:pt x="510" y="777"/>
                  </a:lnTo>
                  <a:lnTo>
                    <a:pt x="510" y="740"/>
                  </a:lnTo>
                  <a:lnTo>
                    <a:pt x="510" y="587"/>
                  </a:lnTo>
                  <a:lnTo>
                    <a:pt x="510" y="587"/>
                  </a:lnTo>
                  <a:lnTo>
                    <a:pt x="487" y="548"/>
                  </a:lnTo>
                  <a:lnTo>
                    <a:pt x="430" y="472"/>
                  </a:lnTo>
                  <a:lnTo>
                    <a:pt x="408" y="433"/>
                  </a:lnTo>
                  <a:lnTo>
                    <a:pt x="372" y="396"/>
                  </a:lnTo>
                  <a:lnTo>
                    <a:pt x="315" y="319"/>
                  </a:lnTo>
                  <a:lnTo>
                    <a:pt x="281" y="281"/>
                  </a:lnTo>
                  <a:lnTo>
                    <a:pt x="242" y="246"/>
                  </a:lnTo>
                  <a:lnTo>
                    <a:pt x="166" y="188"/>
                  </a:lnTo>
                  <a:lnTo>
                    <a:pt x="127" y="154"/>
                  </a:lnTo>
                  <a:lnTo>
                    <a:pt x="90" y="115"/>
                  </a:lnTo>
                  <a:lnTo>
                    <a:pt x="51" y="78"/>
                  </a:lnTo>
                  <a:lnTo>
                    <a:pt x="36" y="58"/>
                  </a:lnTo>
                  <a:lnTo>
                    <a:pt x="15" y="19"/>
                  </a:lnTo>
                  <a:lnTo>
                    <a:pt x="0" y="0"/>
                  </a:lnTo>
                  <a:lnTo>
                    <a:pt x="4" y="16"/>
                  </a:lnTo>
                  <a:lnTo>
                    <a:pt x="23" y="36"/>
                  </a:lnTo>
                  <a:lnTo>
                    <a:pt x="25" y="52"/>
                  </a:lnTo>
                  <a:lnTo>
                    <a:pt x="51" y="78"/>
                  </a:lnTo>
                  <a:lnTo>
                    <a:pt x="70" y="96"/>
                  </a:lnTo>
                  <a:lnTo>
                    <a:pt x="109" y="125"/>
                  </a:lnTo>
                  <a:lnTo>
                    <a:pt x="127" y="128"/>
                  </a:lnTo>
                  <a:lnTo>
                    <a:pt x="166" y="151"/>
                  </a:lnTo>
                  <a:lnTo>
                    <a:pt x="242" y="217"/>
                  </a:lnTo>
                  <a:lnTo>
                    <a:pt x="281" y="256"/>
                  </a:lnTo>
                  <a:lnTo>
                    <a:pt x="319" y="294"/>
                  </a:lnTo>
                  <a:lnTo>
                    <a:pt x="385" y="370"/>
                  </a:lnTo>
                  <a:lnTo>
                    <a:pt x="408" y="409"/>
                  </a:lnTo>
                  <a:lnTo>
                    <a:pt x="443" y="446"/>
                  </a:lnTo>
                  <a:lnTo>
                    <a:pt x="491" y="523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714"/>
                  </a:lnTo>
                  <a:lnTo>
                    <a:pt x="513" y="753"/>
                  </a:lnTo>
                  <a:lnTo>
                    <a:pt x="532" y="829"/>
                  </a:lnTo>
                  <a:lnTo>
                    <a:pt x="536" y="867"/>
                  </a:lnTo>
                  <a:lnTo>
                    <a:pt x="546" y="905"/>
                  </a:lnTo>
                  <a:lnTo>
                    <a:pt x="573" y="973"/>
                  </a:lnTo>
                  <a:lnTo>
                    <a:pt x="625" y="1074"/>
                  </a:lnTo>
                  <a:lnTo>
                    <a:pt x="664" y="1147"/>
                  </a:lnTo>
                  <a:lnTo>
                    <a:pt x="666" y="1165"/>
                  </a:lnTo>
                  <a:lnTo>
                    <a:pt x="695" y="1204"/>
                  </a:lnTo>
                  <a:lnTo>
                    <a:pt x="714" y="1224"/>
                  </a:lnTo>
                  <a:lnTo>
                    <a:pt x="730" y="1243"/>
                  </a:lnTo>
                  <a:lnTo>
                    <a:pt x="744" y="1266"/>
                  </a:lnTo>
                  <a:lnTo>
                    <a:pt x="757" y="1273"/>
                  </a:lnTo>
                  <a:lnTo>
                    <a:pt x="765" y="1274"/>
                  </a:lnTo>
                  <a:lnTo>
                    <a:pt x="781" y="1293"/>
                  </a:lnTo>
                  <a:lnTo>
                    <a:pt x="795" y="1316"/>
                  </a:lnTo>
                  <a:lnTo>
                    <a:pt x="807" y="1324"/>
                  </a:lnTo>
                  <a:lnTo>
                    <a:pt x="816" y="1326"/>
                  </a:lnTo>
                  <a:lnTo>
                    <a:pt x="841" y="1350"/>
                  </a:lnTo>
                  <a:lnTo>
                    <a:pt x="867" y="1376"/>
                  </a:lnTo>
                  <a:lnTo>
                    <a:pt x="930" y="1415"/>
                  </a:lnTo>
                  <a:lnTo>
                    <a:pt x="995" y="1453"/>
                  </a:lnTo>
                  <a:lnTo>
                    <a:pt x="1048" y="1488"/>
                  </a:lnTo>
                  <a:lnTo>
                    <a:pt x="1114" y="1519"/>
                  </a:lnTo>
                  <a:lnTo>
                    <a:pt x="1154" y="1528"/>
                  </a:lnTo>
                  <a:lnTo>
                    <a:pt x="1173" y="152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9DFA6E2F-8F2C-4FFE-AD10-3D2958185D6E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2116" y="4614724"/>
              <a:ext cx="104060" cy="129566"/>
            </a:xfrm>
            <a:custGeom>
              <a:avLst/>
              <a:gdLst>
                <a:gd name="T0" fmla="*/ 0 w 306"/>
                <a:gd name="T1" fmla="*/ 381 h 381"/>
                <a:gd name="T2" fmla="*/ 6 w 306"/>
                <a:gd name="T3" fmla="*/ 368 h 381"/>
                <a:gd name="T4" fmla="*/ 73 w 306"/>
                <a:gd name="T5" fmla="*/ 253 h 381"/>
                <a:gd name="T6" fmla="*/ 128 w 306"/>
                <a:gd name="T7" fmla="*/ 177 h 381"/>
                <a:gd name="T8" fmla="*/ 138 w 306"/>
                <a:gd name="T9" fmla="*/ 159 h 381"/>
                <a:gd name="T10" fmla="*/ 165 w 306"/>
                <a:gd name="T11" fmla="*/ 129 h 381"/>
                <a:gd name="T12" fmla="*/ 217 w 306"/>
                <a:gd name="T13" fmla="*/ 86 h 381"/>
                <a:gd name="T14" fmla="*/ 255 w 306"/>
                <a:gd name="T15" fmla="*/ 50 h 381"/>
                <a:gd name="T16" fmla="*/ 293 w 306"/>
                <a:gd name="T17" fmla="*/ 11 h 381"/>
                <a:gd name="T18" fmla="*/ 306 w 306"/>
                <a:gd name="T19" fmla="*/ 0 h 381"/>
                <a:gd name="T20" fmla="*/ 293 w 306"/>
                <a:gd name="T21" fmla="*/ 11 h 381"/>
                <a:gd name="T22" fmla="*/ 255 w 306"/>
                <a:gd name="T23" fmla="*/ 50 h 381"/>
                <a:gd name="T24" fmla="*/ 232 w 306"/>
                <a:gd name="T25" fmla="*/ 73 h 381"/>
                <a:gd name="T26" fmla="*/ 175 w 306"/>
                <a:gd name="T27" fmla="*/ 139 h 381"/>
                <a:gd name="T28" fmla="*/ 154 w 306"/>
                <a:gd name="T29" fmla="*/ 177 h 381"/>
                <a:gd name="T30" fmla="*/ 76 w 306"/>
                <a:gd name="T31" fmla="*/ 331 h 381"/>
                <a:gd name="T32" fmla="*/ 50 w 306"/>
                <a:gd name="T33" fmla="*/ 381 h 381"/>
                <a:gd name="T34" fmla="*/ 0 w 306"/>
                <a:gd name="T35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81">
                  <a:moveTo>
                    <a:pt x="0" y="381"/>
                  </a:moveTo>
                  <a:lnTo>
                    <a:pt x="6" y="368"/>
                  </a:lnTo>
                  <a:lnTo>
                    <a:pt x="73" y="253"/>
                  </a:lnTo>
                  <a:lnTo>
                    <a:pt x="128" y="177"/>
                  </a:lnTo>
                  <a:lnTo>
                    <a:pt x="138" y="159"/>
                  </a:lnTo>
                  <a:lnTo>
                    <a:pt x="165" y="129"/>
                  </a:lnTo>
                  <a:lnTo>
                    <a:pt x="217" y="86"/>
                  </a:lnTo>
                  <a:lnTo>
                    <a:pt x="255" y="50"/>
                  </a:lnTo>
                  <a:lnTo>
                    <a:pt x="293" y="11"/>
                  </a:lnTo>
                  <a:lnTo>
                    <a:pt x="306" y="0"/>
                  </a:lnTo>
                  <a:lnTo>
                    <a:pt x="293" y="11"/>
                  </a:lnTo>
                  <a:lnTo>
                    <a:pt x="255" y="50"/>
                  </a:lnTo>
                  <a:lnTo>
                    <a:pt x="232" y="73"/>
                  </a:lnTo>
                  <a:lnTo>
                    <a:pt x="175" y="139"/>
                  </a:lnTo>
                  <a:lnTo>
                    <a:pt x="154" y="177"/>
                  </a:lnTo>
                  <a:lnTo>
                    <a:pt x="76" y="331"/>
                  </a:lnTo>
                  <a:lnTo>
                    <a:pt x="50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5ECD8FFB-B8E8-41E7-8E8D-4CBEAD211A2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29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gradFill>
              <a:gsLst>
                <a:gs pos="5000">
                  <a:schemeClr val="tx1">
                    <a:alpha val="14000"/>
                  </a:schemeClr>
                </a:gs>
                <a:gs pos="16000">
                  <a:schemeClr val="tx1">
                    <a:alpha val="0"/>
                  </a:scheme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D1381F-7074-4E47-B5B3-17295CC637AC}"/>
              </a:ext>
            </a:extLst>
          </p:cNvPr>
          <p:cNvSpPr/>
          <p:nvPr/>
        </p:nvSpPr>
        <p:spPr>
          <a:xfrm>
            <a:off x="1235317" y="160793"/>
            <a:ext cx="2614602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1.</a:t>
            </a:r>
            <a:r>
              <a:rPr lang="ko-KR" altLang="en-US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제작 동기</a:t>
            </a:r>
            <a:endParaRPr lang="en-US" altLang="ko-KR" sz="3000" b="1" kern="0" dirty="0">
              <a:solidFill>
                <a:schemeClr val="tx1">
                  <a:lumMod val="75000"/>
                  <a:lumOff val="25000"/>
                </a:schemeClr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872068" y="-228169"/>
            <a:ext cx="7148069" cy="1142876"/>
            <a:chOff x="4872068" y="-228169"/>
            <a:chExt cx="7148069" cy="1142876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1BEB08F-7B47-43BA-8E43-63E406E25B13}"/>
                </a:ext>
              </a:extLst>
            </p:cNvPr>
            <p:cNvCxnSpPr/>
            <p:nvPr/>
          </p:nvCxnSpPr>
          <p:spPr>
            <a:xfrm>
              <a:off x="7245392" y="86201"/>
              <a:ext cx="0" cy="59305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87C0FB5-12A6-4482-988A-5CF5298A51E9}"/>
                </a:ext>
              </a:extLst>
            </p:cNvPr>
            <p:cNvCxnSpPr/>
            <p:nvPr/>
          </p:nvCxnSpPr>
          <p:spPr>
            <a:xfrm>
              <a:off x="5286658" y="-46382"/>
              <a:ext cx="0" cy="63601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8E1536B-F49B-4C50-9300-9D021F24A5A6}"/>
                </a:ext>
              </a:extLst>
            </p:cNvPr>
            <p:cNvCxnSpPr/>
            <p:nvPr/>
          </p:nvCxnSpPr>
          <p:spPr>
            <a:xfrm>
              <a:off x="5110917" y="2996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8B87697-0B10-4B6D-A4A3-1B5D7EC653E2}"/>
                </a:ext>
              </a:extLst>
            </p:cNvPr>
            <p:cNvCxnSpPr/>
            <p:nvPr/>
          </p:nvCxnSpPr>
          <p:spPr>
            <a:xfrm>
              <a:off x="6873414" y="41211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370F61E-CFD0-4D39-8065-41AABDC605A9}"/>
                </a:ext>
              </a:extLst>
            </p:cNvPr>
            <p:cNvCxnSpPr/>
            <p:nvPr/>
          </p:nvCxnSpPr>
          <p:spPr>
            <a:xfrm>
              <a:off x="4914253" y="-2729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C50CF92-AB8E-414B-BAFF-545455B09C28}"/>
                </a:ext>
              </a:extLst>
            </p:cNvPr>
            <p:cNvCxnSpPr/>
            <p:nvPr/>
          </p:nvCxnSpPr>
          <p:spPr>
            <a:xfrm>
              <a:off x="5822253" y="41170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BF22DBB-2C45-405C-A423-8540AE531822}"/>
                </a:ext>
              </a:extLst>
            </p:cNvPr>
            <p:cNvCxnSpPr/>
            <p:nvPr/>
          </p:nvCxnSpPr>
          <p:spPr>
            <a:xfrm>
              <a:off x="5110917" y="77491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7BBD248-7184-49A4-959C-F7C8511F651A}"/>
                </a:ext>
              </a:extLst>
            </p:cNvPr>
            <p:cNvCxnSpPr/>
            <p:nvPr/>
          </p:nvCxnSpPr>
          <p:spPr>
            <a:xfrm>
              <a:off x="5458216" y="49632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6D7296B-8D0F-48F8-81EC-6042D5FE4419}"/>
                </a:ext>
              </a:extLst>
            </p:cNvPr>
            <p:cNvCxnSpPr/>
            <p:nvPr/>
          </p:nvCxnSpPr>
          <p:spPr>
            <a:xfrm>
              <a:off x="7417377" y="41211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5D580DB-BAD7-418D-82B5-A6CAB24C83F4}"/>
                </a:ext>
              </a:extLst>
            </p:cNvPr>
            <p:cNvCxnSpPr/>
            <p:nvPr/>
          </p:nvCxnSpPr>
          <p:spPr>
            <a:xfrm>
              <a:off x="5211340" y="52754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310FAF3-4168-447A-88A1-D420DA9C11B0}"/>
                </a:ext>
              </a:extLst>
            </p:cNvPr>
            <p:cNvCxnSpPr/>
            <p:nvPr/>
          </p:nvCxnSpPr>
          <p:spPr>
            <a:xfrm>
              <a:off x="7048900" y="1140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CE261B-6D94-4045-9CDA-D8698DD9604A}"/>
                </a:ext>
              </a:extLst>
            </p:cNvPr>
            <p:cNvCxnSpPr/>
            <p:nvPr/>
          </p:nvCxnSpPr>
          <p:spPr>
            <a:xfrm>
              <a:off x="6803988" y="73221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7EC94D8-5FBB-46E5-8D78-2D54033C5ABC}"/>
                </a:ext>
              </a:extLst>
            </p:cNvPr>
            <p:cNvCxnSpPr/>
            <p:nvPr/>
          </p:nvCxnSpPr>
          <p:spPr>
            <a:xfrm>
              <a:off x="6066653" y="6166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B62B6EC-1DB4-44E4-807E-BF7AEA5BA6E9}"/>
                </a:ext>
              </a:extLst>
            </p:cNvPr>
            <p:cNvCxnSpPr/>
            <p:nvPr/>
          </p:nvCxnSpPr>
          <p:spPr>
            <a:xfrm>
              <a:off x="4960964" y="6087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063A611-FBC2-41BD-95E9-6093B0AADF23}"/>
                </a:ext>
              </a:extLst>
            </p:cNvPr>
            <p:cNvCxnSpPr/>
            <p:nvPr/>
          </p:nvCxnSpPr>
          <p:spPr>
            <a:xfrm>
              <a:off x="6705187" y="152750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AF1F803-EED3-42B2-A71C-BA54E2B32E20}"/>
                </a:ext>
              </a:extLst>
            </p:cNvPr>
            <p:cNvCxnSpPr/>
            <p:nvPr/>
          </p:nvCxnSpPr>
          <p:spPr>
            <a:xfrm>
              <a:off x="6632772" y="35280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F0594E79-EA0E-4116-86F0-352E410E10E6}"/>
                </a:ext>
              </a:extLst>
            </p:cNvPr>
            <p:cNvCxnSpPr/>
            <p:nvPr/>
          </p:nvCxnSpPr>
          <p:spPr>
            <a:xfrm>
              <a:off x="5943257" y="156700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B7A2D1-151C-4C15-9B7A-6CD7FD208D40}"/>
                </a:ext>
              </a:extLst>
            </p:cNvPr>
            <p:cNvCxnSpPr>
              <a:cxnSpLocks/>
            </p:cNvCxnSpPr>
            <p:nvPr/>
          </p:nvCxnSpPr>
          <p:spPr>
            <a:xfrm>
              <a:off x="5493826" y="34560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F06F611F-2C7F-47EA-983B-77DF15B1DD20}"/>
                </a:ext>
              </a:extLst>
            </p:cNvPr>
            <p:cNvCxnSpPr/>
            <p:nvPr/>
          </p:nvCxnSpPr>
          <p:spPr>
            <a:xfrm>
              <a:off x="6379445" y="588115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A8E651A-F323-4EB9-A430-A5969C5CDAF6}"/>
                </a:ext>
              </a:extLst>
            </p:cNvPr>
            <p:cNvCxnSpPr/>
            <p:nvPr/>
          </p:nvCxnSpPr>
          <p:spPr>
            <a:xfrm>
              <a:off x="4877704" y="44013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5E870220-177D-49D9-B0F5-C98E471B9DFF}"/>
                </a:ext>
              </a:extLst>
            </p:cNvPr>
            <p:cNvSpPr/>
            <p:nvPr/>
          </p:nvSpPr>
          <p:spPr>
            <a:xfrm>
              <a:off x="5057908" y="884892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38C83D36-2807-4615-B074-1ECA6FB9F1C1}"/>
                </a:ext>
              </a:extLst>
            </p:cNvPr>
            <p:cNvSpPr/>
            <p:nvPr/>
          </p:nvSpPr>
          <p:spPr>
            <a:xfrm>
              <a:off x="5780068" y="5208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B1EDE96B-6FD3-4C63-858E-39EC409A1641}"/>
                </a:ext>
              </a:extLst>
            </p:cNvPr>
            <p:cNvSpPr/>
            <p:nvPr/>
          </p:nvSpPr>
          <p:spPr>
            <a:xfrm>
              <a:off x="5460308" y="394739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C6A8E4ED-9083-424E-A7AE-67310FD2E95A}"/>
                </a:ext>
              </a:extLst>
            </p:cNvPr>
            <p:cNvSpPr/>
            <p:nvPr/>
          </p:nvSpPr>
          <p:spPr>
            <a:xfrm>
              <a:off x="4872068" y="79455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29992873-4418-4730-AD23-210F9CF5B4E6}"/>
                </a:ext>
              </a:extLst>
            </p:cNvPr>
            <p:cNvSpPr/>
            <p:nvPr/>
          </p:nvSpPr>
          <p:spPr>
            <a:xfrm>
              <a:off x="6039871" y="11499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원호 92">
              <a:extLst>
                <a:ext uri="{FF2B5EF4-FFF2-40B4-BE49-F238E27FC236}">
                  <a16:creationId xmlns:a16="http://schemas.microsoft.com/office/drawing/2014/main" id="{2443D329-CC47-4AA9-8187-091FAA2C49FC}"/>
                </a:ext>
              </a:extLst>
            </p:cNvPr>
            <p:cNvSpPr/>
            <p:nvPr/>
          </p:nvSpPr>
          <p:spPr>
            <a:xfrm>
              <a:off x="7022034" y="165456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855D381D-CBE2-4746-B6CC-63791014CB7B}"/>
                </a:ext>
              </a:extLst>
            </p:cNvPr>
            <p:cNvSpPr/>
            <p:nvPr/>
          </p:nvSpPr>
          <p:spPr>
            <a:xfrm>
              <a:off x="7375192" y="522367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FE65DB4-5FC9-458E-9EEC-1375BD5F0CB0}"/>
                </a:ext>
              </a:extLst>
            </p:cNvPr>
            <p:cNvSpPr/>
            <p:nvPr/>
          </p:nvSpPr>
          <p:spPr>
            <a:xfrm>
              <a:off x="6606867" y="582288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2B5519D-BB38-44D8-A7B3-5BAC29D2EBAC}"/>
                </a:ext>
              </a:extLst>
            </p:cNvPr>
            <p:cNvCxnSpPr/>
            <p:nvPr/>
          </p:nvCxnSpPr>
          <p:spPr>
            <a:xfrm>
              <a:off x="10091923" y="50539"/>
              <a:ext cx="0" cy="36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EBA366F-BECF-4284-8C65-854CEE55440B}"/>
                </a:ext>
              </a:extLst>
            </p:cNvPr>
            <p:cNvCxnSpPr/>
            <p:nvPr/>
          </p:nvCxnSpPr>
          <p:spPr>
            <a:xfrm>
              <a:off x="6252473" y="2169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E09C718-B184-4CD6-A7F6-946E920F45C0}"/>
                </a:ext>
              </a:extLst>
            </p:cNvPr>
            <p:cNvCxnSpPr/>
            <p:nvPr/>
          </p:nvCxnSpPr>
          <p:spPr>
            <a:xfrm>
              <a:off x="9719945" y="-56945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C6F8D19-69A4-4226-B3C2-CC2235DDA5C3}"/>
                </a:ext>
              </a:extLst>
            </p:cNvPr>
            <p:cNvCxnSpPr/>
            <p:nvPr/>
          </p:nvCxnSpPr>
          <p:spPr>
            <a:xfrm>
              <a:off x="9417049" y="46149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5F05951-6F6C-47D0-AD88-5D07F97F5D69}"/>
                </a:ext>
              </a:extLst>
            </p:cNvPr>
            <p:cNvCxnSpPr/>
            <p:nvPr/>
          </p:nvCxnSpPr>
          <p:spPr>
            <a:xfrm>
              <a:off x="8668784" y="-5735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0174ECA1-2D20-40F6-8446-262F2325689D}"/>
                </a:ext>
              </a:extLst>
            </p:cNvPr>
            <p:cNvCxnSpPr/>
            <p:nvPr/>
          </p:nvCxnSpPr>
          <p:spPr>
            <a:xfrm>
              <a:off x="7957448" y="30585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B7B41D7-00A8-44EF-B742-9281E98ADFAD}"/>
                </a:ext>
              </a:extLst>
            </p:cNvPr>
            <p:cNvCxnSpPr/>
            <p:nvPr/>
          </p:nvCxnSpPr>
          <p:spPr>
            <a:xfrm>
              <a:off x="8304747" y="2726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00365A5-E8DA-4C2E-B0C0-B889ECB6625A}"/>
                </a:ext>
              </a:extLst>
            </p:cNvPr>
            <p:cNvCxnSpPr/>
            <p:nvPr/>
          </p:nvCxnSpPr>
          <p:spPr>
            <a:xfrm>
              <a:off x="10263908" y="9069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90BFA9A7-5684-4A33-8840-CF9A57A4A435}"/>
                </a:ext>
              </a:extLst>
            </p:cNvPr>
            <p:cNvCxnSpPr/>
            <p:nvPr/>
          </p:nvCxnSpPr>
          <p:spPr>
            <a:xfrm>
              <a:off x="8057871" y="584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080BE08-CB9C-45C3-9A53-06D06D3B6B1B}"/>
                </a:ext>
              </a:extLst>
            </p:cNvPr>
            <p:cNvCxnSpPr/>
            <p:nvPr/>
          </p:nvCxnSpPr>
          <p:spPr>
            <a:xfrm>
              <a:off x="9895431" y="387904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D92FB76C-B327-4EAB-9D16-7604E7943FCE}"/>
                </a:ext>
              </a:extLst>
            </p:cNvPr>
            <p:cNvCxnSpPr/>
            <p:nvPr/>
          </p:nvCxnSpPr>
          <p:spPr>
            <a:xfrm>
              <a:off x="9650519" y="263155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D9AAE5C7-10E2-4C83-A8DB-F32FE5BA3D98}"/>
                </a:ext>
              </a:extLst>
            </p:cNvPr>
            <p:cNvCxnSpPr/>
            <p:nvPr/>
          </p:nvCxnSpPr>
          <p:spPr>
            <a:xfrm>
              <a:off x="10168010" y="4821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544FAAE-2298-4D3D-81E3-C53622FE9A4E}"/>
                </a:ext>
              </a:extLst>
            </p:cNvPr>
            <p:cNvCxnSpPr/>
            <p:nvPr/>
          </p:nvCxnSpPr>
          <p:spPr>
            <a:xfrm>
              <a:off x="8913184" y="335569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F8ED66F-F80F-42FD-AC6C-8DC615E6CA90}"/>
                </a:ext>
              </a:extLst>
            </p:cNvPr>
            <p:cNvCxnSpPr/>
            <p:nvPr/>
          </p:nvCxnSpPr>
          <p:spPr>
            <a:xfrm>
              <a:off x="7807495" y="1397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B27D943D-EA7B-4FE3-893C-7639A203FF8C}"/>
                </a:ext>
              </a:extLst>
            </p:cNvPr>
            <p:cNvCxnSpPr/>
            <p:nvPr/>
          </p:nvCxnSpPr>
          <p:spPr>
            <a:xfrm>
              <a:off x="9551718" y="42665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67783E7-6CC1-4E60-9116-D076083C3541}"/>
                </a:ext>
              </a:extLst>
            </p:cNvPr>
            <p:cNvCxnSpPr/>
            <p:nvPr/>
          </p:nvCxnSpPr>
          <p:spPr>
            <a:xfrm>
              <a:off x="9479303" y="-11625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038BE144-FF3B-4EBB-9E70-D9379AA93CE5}"/>
                </a:ext>
              </a:extLst>
            </p:cNvPr>
            <p:cNvCxnSpPr/>
            <p:nvPr/>
          </p:nvCxnSpPr>
          <p:spPr>
            <a:xfrm>
              <a:off x="8794551" y="62467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9FF311A6-D149-4590-91D0-96BE1035C31C}"/>
                </a:ext>
              </a:extLst>
            </p:cNvPr>
            <p:cNvCxnSpPr>
              <a:cxnSpLocks/>
            </p:cNvCxnSpPr>
            <p:nvPr/>
          </p:nvCxnSpPr>
          <p:spPr>
            <a:xfrm>
              <a:off x="8292730" y="59569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E7300BCF-FF01-4D4C-A48C-565D24005AF4}"/>
                </a:ext>
              </a:extLst>
            </p:cNvPr>
            <p:cNvCxnSpPr/>
            <p:nvPr/>
          </p:nvCxnSpPr>
          <p:spPr>
            <a:xfrm>
              <a:off x="9225976" y="1190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E902261-701E-4357-A091-80DA9A7EAFD7}"/>
                </a:ext>
              </a:extLst>
            </p:cNvPr>
            <p:cNvCxnSpPr/>
            <p:nvPr/>
          </p:nvCxnSpPr>
          <p:spPr>
            <a:xfrm>
              <a:off x="7724235" y="-28926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53B16A67-96B4-4EAF-872F-D1EF801EAC6E}"/>
                </a:ext>
              </a:extLst>
            </p:cNvPr>
            <p:cNvCxnSpPr/>
            <p:nvPr/>
          </p:nvCxnSpPr>
          <p:spPr>
            <a:xfrm>
              <a:off x="8535398" y="37710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원호 125">
              <a:extLst>
                <a:ext uri="{FF2B5EF4-FFF2-40B4-BE49-F238E27FC236}">
                  <a16:creationId xmlns:a16="http://schemas.microsoft.com/office/drawing/2014/main" id="{5A603A6B-8DB3-41CD-9F4C-8DADEE5306CC}"/>
                </a:ext>
              </a:extLst>
            </p:cNvPr>
            <p:cNvSpPr/>
            <p:nvPr/>
          </p:nvSpPr>
          <p:spPr>
            <a:xfrm>
              <a:off x="7904439" y="415835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6D25ED2F-5A1D-48E8-8C7D-5078C372A467}"/>
                </a:ext>
              </a:extLst>
            </p:cNvPr>
            <p:cNvSpPr/>
            <p:nvPr/>
          </p:nvSpPr>
          <p:spPr>
            <a:xfrm>
              <a:off x="8626599" y="51743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522B95BD-23B1-41BF-ABF2-B82304F2DBC1}"/>
                </a:ext>
              </a:extLst>
            </p:cNvPr>
            <p:cNvSpPr/>
            <p:nvPr/>
          </p:nvSpPr>
          <p:spPr>
            <a:xfrm>
              <a:off x="8259212" y="644825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원호 128">
              <a:extLst>
                <a:ext uri="{FF2B5EF4-FFF2-40B4-BE49-F238E27FC236}">
                  <a16:creationId xmlns:a16="http://schemas.microsoft.com/office/drawing/2014/main" id="{3F6C12D2-97BF-4F40-BBD9-86B1487801E2}"/>
                </a:ext>
              </a:extLst>
            </p:cNvPr>
            <p:cNvSpPr/>
            <p:nvPr/>
          </p:nvSpPr>
          <p:spPr>
            <a:xfrm>
              <a:off x="9374864" y="56824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호 129">
              <a:extLst>
                <a:ext uri="{FF2B5EF4-FFF2-40B4-BE49-F238E27FC236}">
                  <a16:creationId xmlns:a16="http://schemas.microsoft.com/office/drawing/2014/main" id="{832339A7-5FD0-4F47-AA08-0FA9001EA394}"/>
                </a:ext>
              </a:extLst>
            </p:cNvPr>
            <p:cNvSpPr/>
            <p:nvPr/>
          </p:nvSpPr>
          <p:spPr>
            <a:xfrm>
              <a:off x="8886402" y="388894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호 130">
              <a:extLst>
                <a:ext uri="{FF2B5EF4-FFF2-40B4-BE49-F238E27FC236}">
                  <a16:creationId xmlns:a16="http://schemas.microsoft.com/office/drawing/2014/main" id="{61D4E879-AC7C-491B-A8F0-8019B9E87F7F}"/>
                </a:ext>
              </a:extLst>
            </p:cNvPr>
            <p:cNvSpPr/>
            <p:nvPr/>
          </p:nvSpPr>
          <p:spPr>
            <a:xfrm>
              <a:off x="9868565" y="439359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>
              <a:extLst>
                <a:ext uri="{FF2B5EF4-FFF2-40B4-BE49-F238E27FC236}">
                  <a16:creationId xmlns:a16="http://schemas.microsoft.com/office/drawing/2014/main" id="{DE60BA58-EB15-4FD0-9F2E-80685EF2C1C2}"/>
                </a:ext>
              </a:extLst>
            </p:cNvPr>
            <p:cNvSpPr/>
            <p:nvPr/>
          </p:nvSpPr>
          <p:spPr>
            <a:xfrm>
              <a:off x="10221723" y="20095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원호 132">
              <a:extLst>
                <a:ext uri="{FF2B5EF4-FFF2-40B4-BE49-F238E27FC236}">
                  <a16:creationId xmlns:a16="http://schemas.microsoft.com/office/drawing/2014/main" id="{5E5E830B-876E-4854-B0B1-CFF7DCA1ED96}"/>
                </a:ext>
              </a:extLst>
            </p:cNvPr>
            <p:cNvSpPr/>
            <p:nvPr/>
          </p:nvSpPr>
          <p:spPr>
            <a:xfrm>
              <a:off x="9453398" y="11323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7C102618-747F-4C7F-B95B-A7E88EAB6883}"/>
                </a:ext>
              </a:extLst>
            </p:cNvPr>
            <p:cNvCxnSpPr/>
            <p:nvPr/>
          </p:nvCxnSpPr>
          <p:spPr>
            <a:xfrm>
              <a:off x="11187797" y="-8518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10682D0-B861-45CC-AA2F-0B36E4B91944}"/>
                </a:ext>
              </a:extLst>
            </p:cNvPr>
            <p:cNvCxnSpPr/>
            <p:nvPr/>
          </p:nvCxnSpPr>
          <p:spPr>
            <a:xfrm>
              <a:off x="10649416" y="351953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EC19E58-3259-428D-A2C6-1122E71E6E90}"/>
                </a:ext>
              </a:extLst>
            </p:cNvPr>
            <p:cNvCxnSpPr/>
            <p:nvPr/>
          </p:nvCxnSpPr>
          <p:spPr>
            <a:xfrm>
              <a:off x="11899133" y="2683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1C6C3A8-E1D6-4A07-A036-F9B524D523A6}"/>
                </a:ext>
              </a:extLst>
            </p:cNvPr>
            <p:cNvCxnSpPr/>
            <p:nvPr/>
          </p:nvCxnSpPr>
          <p:spPr>
            <a:xfrm>
              <a:off x="11187797" y="39004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855F2B3-F955-45D7-ABE4-2E5B00B6876F}"/>
                </a:ext>
              </a:extLst>
            </p:cNvPr>
            <p:cNvCxnSpPr/>
            <p:nvPr/>
          </p:nvCxnSpPr>
          <p:spPr>
            <a:xfrm>
              <a:off x="11535096" y="11145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F3C5859-A7DD-44B1-AC69-4F7CDC2CB7B6}"/>
                </a:ext>
              </a:extLst>
            </p:cNvPr>
            <p:cNvCxnSpPr/>
            <p:nvPr/>
          </p:nvCxnSpPr>
          <p:spPr>
            <a:xfrm>
              <a:off x="11288220" y="14267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6A1F453-6E2A-44CD-B435-28597641E0B1}"/>
                </a:ext>
              </a:extLst>
            </p:cNvPr>
            <p:cNvCxnSpPr/>
            <p:nvPr/>
          </p:nvCxnSpPr>
          <p:spPr>
            <a:xfrm>
              <a:off x="11953033" y="311797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E81EF187-8853-4AA4-93D7-AB3C81DF63C4}"/>
                </a:ext>
              </a:extLst>
            </p:cNvPr>
            <p:cNvCxnSpPr/>
            <p:nvPr/>
          </p:nvCxnSpPr>
          <p:spPr>
            <a:xfrm>
              <a:off x="12020137" y="-228169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64680E30-E579-4F0D-848D-44E540349D2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0706" y="-3926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809851B-E70A-4435-8AD5-A56BAB4E503F}"/>
                </a:ext>
              </a:extLst>
            </p:cNvPr>
            <p:cNvCxnSpPr/>
            <p:nvPr/>
          </p:nvCxnSpPr>
          <p:spPr>
            <a:xfrm>
              <a:off x="10917667" y="14454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3318E25A-4E9A-4BFB-8C73-CF7388056143}"/>
                </a:ext>
              </a:extLst>
            </p:cNvPr>
            <p:cNvCxnSpPr/>
            <p:nvPr/>
          </p:nvCxnSpPr>
          <p:spPr>
            <a:xfrm>
              <a:off x="10600078" y="9069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C5F0AE02-CF5F-4BF8-9D0F-27930690B57C}"/>
                </a:ext>
              </a:extLst>
            </p:cNvPr>
            <p:cNvSpPr/>
            <p:nvPr/>
          </p:nvSpPr>
          <p:spPr>
            <a:xfrm>
              <a:off x="11134788" y="500023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원호 148">
              <a:extLst>
                <a:ext uri="{FF2B5EF4-FFF2-40B4-BE49-F238E27FC236}">
                  <a16:creationId xmlns:a16="http://schemas.microsoft.com/office/drawing/2014/main" id="{1C661BB7-C145-43A8-A83A-90186B693AF1}"/>
                </a:ext>
              </a:extLst>
            </p:cNvPr>
            <p:cNvSpPr/>
            <p:nvPr/>
          </p:nvSpPr>
          <p:spPr>
            <a:xfrm>
              <a:off x="11856948" y="13593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원호 149">
              <a:extLst>
                <a:ext uri="{FF2B5EF4-FFF2-40B4-BE49-F238E27FC236}">
                  <a16:creationId xmlns:a16="http://schemas.microsoft.com/office/drawing/2014/main" id="{50655C27-0C34-443B-84E3-F1D50EBCD1B2}"/>
                </a:ext>
              </a:extLst>
            </p:cNvPr>
            <p:cNvSpPr/>
            <p:nvPr/>
          </p:nvSpPr>
          <p:spPr>
            <a:xfrm>
              <a:off x="11537188" y="9870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원호 150">
              <a:extLst>
                <a:ext uri="{FF2B5EF4-FFF2-40B4-BE49-F238E27FC236}">
                  <a16:creationId xmlns:a16="http://schemas.microsoft.com/office/drawing/2014/main" id="{A1320142-3D5B-4EF7-9ECA-D6879F277123}"/>
                </a:ext>
              </a:extLst>
            </p:cNvPr>
            <p:cNvSpPr/>
            <p:nvPr/>
          </p:nvSpPr>
          <p:spPr>
            <a:xfrm>
              <a:off x="10607231" y="4587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원호 151">
              <a:extLst>
                <a:ext uri="{FF2B5EF4-FFF2-40B4-BE49-F238E27FC236}">
                  <a16:creationId xmlns:a16="http://schemas.microsoft.com/office/drawing/2014/main" id="{EBBB8D60-18D4-4D9D-B153-7DED1BD91AF9}"/>
                </a:ext>
              </a:extLst>
            </p:cNvPr>
            <p:cNvSpPr/>
            <p:nvPr/>
          </p:nvSpPr>
          <p:spPr>
            <a:xfrm>
              <a:off x="11926251" y="365122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990932ED-5295-7644-9C62-880A5016B8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0" y="1906106"/>
            <a:ext cx="4785258" cy="304578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369FD38E-373D-0741-A58F-5B0EC3F6D1D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49" y="1905196"/>
            <a:ext cx="5090667" cy="3046698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76061EEE-CC71-5646-B2D0-75DBDF5230DA}"/>
              </a:ext>
            </a:extLst>
          </p:cNvPr>
          <p:cNvSpPr/>
          <p:nvPr/>
        </p:nvSpPr>
        <p:spPr>
          <a:xfrm>
            <a:off x="1046922" y="4951894"/>
            <a:ext cx="4389133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&lt;Interactive developer</a:t>
            </a:r>
            <a:r>
              <a:rPr lang="ko-KR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이 구현한 반 고흐의 그림</a:t>
            </a:r>
            <a:r>
              <a:rPr lang="en-US" altLang="ko-KR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&gt;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A734082-F06A-A842-89C0-095C3ED5A6BF}"/>
              </a:ext>
            </a:extLst>
          </p:cNvPr>
          <p:cNvSpPr/>
          <p:nvPr/>
        </p:nvSpPr>
        <p:spPr>
          <a:xfrm>
            <a:off x="7790781" y="4951894"/>
            <a:ext cx="2614602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&lt;</a:t>
            </a:r>
            <a:r>
              <a:rPr lang="ko-KR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헨리의 </a:t>
            </a:r>
            <a:r>
              <a:rPr lang="en-US" altLang="ko-KR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pendulum art&gt;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168C87-4490-7647-B080-B7E0F8546B09}"/>
              </a:ext>
            </a:extLst>
          </p:cNvPr>
          <p:cNvSpPr txBox="1"/>
          <p:nvPr/>
        </p:nvSpPr>
        <p:spPr>
          <a:xfrm>
            <a:off x="5658058" y="2693365"/>
            <a:ext cx="870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+</a:t>
            </a:r>
            <a:endParaRPr kumimoji="1" lang="ko-KR" altLang="en-US" sz="9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7F40F-1E61-8C41-A706-BE321958910E}"/>
              </a:ext>
            </a:extLst>
          </p:cNvPr>
          <p:cNvSpPr txBox="1"/>
          <p:nvPr/>
        </p:nvSpPr>
        <p:spPr>
          <a:xfrm>
            <a:off x="2961371" y="5836148"/>
            <a:ext cx="626806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=&gt;3D Waterfall Repeating Unit Drawing!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80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26C9C7D-9ED5-4507-B494-33C12D2EF4FE}"/>
              </a:ext>
            </a:extLst>
          </p:cNvPr>
          <p:cNvGrpSpPr/>
          <p:nvPr/>
        </p:nvGrpSpPr>
        <p:grpSpPr>
          <a:xfrm>
            <a:off x="-225363" y="0"/>
            <a:ext cx="1483957" cy="1797050"/>
            <a:chOff x="-1129506" y="3294103"/>
            <a:chExt cx="3580606" cy="433606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9BC26F-F178-49AC-B2D0-153FCFBC97FF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30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1E59298-21EC-40F4-A9FA-75AA1015CD8D}"/>
                </a:ext>
              </a:extLst>
            </p:cNvPr>
            <p:cNvGrpSpPr/>
            <p:nvPr/>
          </p:nvGrpSpPr>
          <p:grpSpPr>
            <a:xfrm>
              <a:off x="869321" y="3294103"/>
              <a:ext cx="1581779" cy="2987630"/>
              <a:chOff x="1416656" y="4177189"/>
              <a:chExt cx="628044" cy="1186236"/>
            </a:xfrm>
          </p:grpSpPr>
          <p:sp>
            <p:nvSpPr>
              <p:cNvPr id="20" name="사각형: 둥근 위쪽 모서리 19">
                <a:extLst>
                  <a:ext uri="{FF2B5EF4-FFF2-40B4-BE49-F238E27FC236}">
                    <a16:creationId xmlns:a16="http://schemas.microsoft.com/office/drawing/2014/main" id="{FBF5AF14-4220-4E14-81CE-CBD2A5631DD7}"/>
                  </a:ext>
                </a:extLst>
              </p:cNvPr>
              <p:cNvSpPr/>
              <p:nvPr/>
            </p:nvSpPr>
            <p:spPr>
              <a:xfrm>
                <a:off x="1482878" y="4177189"/>
                <a:ext cx="72000" cy="50374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800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753D2C87-DB07-4BC5-98A7-C5407BE8D628}"/>
                  </a:ext>
                </a:extLst>
              </p:cNvPr>
              <p:cNvSpPr/>
              <p:nvPr/>
            </p:nvSpPr>
            <p:spPr>
              <a:xfrm rot="10800000">
                <a:off x="1463826" y="4587136"/>
                <a:ext cx="580874" cy="776289"/>
              </a:xfrm>
              <a:custGeom>
                <a:avLst/>
                <a:gdLst>
                  <a:gd name="connsiteX0" fmla="*/ 559969 w 580874"/>
                  <a:gd name="connsiteY0" fmla="*/ 776289 h 776289"/>
                  <a:gd name="connsiteX1" fmla="*/ 476350 w 580874"/>
                  <a:gd name="connsiteY1" fmla="*/ 776289 h 776289"/>
                  <a:gd name="connsiteX2" fmla="*/ 455445 w 580874"/>
                  <a:gd name="connsiteY2" fmla="*/ 755384 h 776289"/>
                  <a:gd name="connsiteX3" fmla="*/ 455445 w 580874"/>
                  <a:gd name="connsiteY3" fmla="*/ 293605 h 776289"/>
                  <a:gd name="connsiteX4" fmla="*/ 450541 w 580874"/>
                  <a:gd name="connsiteY4" fmla="*/ 250292 h 776289"/>
                  <a:gd name="connsiteX5" fmla="*/ 374864 w 580874"/>
                  <a:gd name="connsiteY5" fmla="*/ 148608 h 776289"/>
                  <a:gd name="connsiteX6" fmla="*/ 208865 w 580874"/>
                  <a:gd name="connsiteY6" fmla="*/ 146948 h 776289"/>
                  <a:gd name="connsiteX7" fmla="*/ 147772 w 580874"/>
                  <a:gd name="connsiteY7" fmla="*/ 207434 h 776289"/>
                  <a:gd name="connsiteX8" fmla="*/ 125400 w 580874"/>
                  <a:gd name="connsiteY8" fmla="*/ 290374 h 776289"/>
                  <a:gd name="connsiteX9" fmla="*/ 125430 w 580874"/>
                  <a:gd name="connsiteY9" fmla="*/ 290446 h 776289"/>
                  <a:gd name="connsiteX10" fmla="*/ 62715 w 580874"/>
                  <a:gd name="connsiteY10" fmla="*/ 353161 h 776289"/>
                  <a:gd name="connsiteX11" fmla="*/ 0 w 580874"/>
                  <a:gd name="connsiteY11" fmla="*/ 290446 h 776289"/>
                  <a:gd name="connsiteX12" fmla="*/ 4 w 580874"/>
                  <a:gd name="connsiteY12" fmla="*/ 290437 h 776289"/>
                  <a:gd name="connsiteX13" fmla="*/ 1 w 580874"/>
                  <a:gd name="connsiteY13" fmla="*/ 290437 h 776289"/>
                  <a:gd name="connsiteX14" fmla="*/ 146899 w 580874"/>
                  <a:gd name="connsiteY14" fmla="*/ 37949 h 776289"/>
                  <a:gd name="connsiteX15" fmla="*/ 438996 w 580874"/>
                  <a:gd name="connsiteY15" fmla="*/ 40870 h 776289"/>
                  <a:gd name="connsiteX16" fmla="*/ 572160 w 580874"/>
                  <a:gd name="connsiteY16" fmla="*/ 219798 h 776289"/>
                  <a:gd name="connsiteX17" fmla="*/ 580161 w 580874"/>
                  <a:gd name="connsiteY17" fmla="*/ 290457 h 776289"/>
                  <a:gd name="connsiteX18" fmla="*/ 580874 w 580874"/>
                  <a:gd name="connsiteY18" fmla="*/ 290457 h 776289"/>
                  <a:gd name="connsiteX19" fmla="*/ 580874 w 580874"/>
                  <a:gd name="connsiteY19" fmla="*/ 755384 h 776289"/>
                  <a:gd name="connsiteX20" fmla="*/ 559969 w 580874"/>
                  <a:gd name="connsiteY20" fmla="*/ 776289 h 7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0874" h="776289">
                    <a:moveTo>
                      <a:pt x="559969" y="776289"/>
                    </a:moveTo>
                    <a:lnTo>
                      <a:pt x="476350" y="776289"/>
                    </a:lnTo>
                    <a:cubicBezTo>
                      <a:pt x="464804" y="776289"/>
                      <a:pt x="455445" y="766930"/>
                      <a:pt x="455445" y="755384"/>
                    </a:cubicBezTo>
                    <a:lnTo>
                      <a:pt x="455445" y="293605"/>
                    </a:lnTo>
                    <a:lnTo>
                      <a:pt x="450541" y="250292"/>
                    </a:lnTo>
                    <a:cubicBezTo>
                      <a:pt x="439995" y="208245"/>
                      <a:pt x="413120" y="171381"/>
                      <a:pt x="374864" y="148608"/>
                    </a:cubicBezTo>
                    <a:cubicBezTo>
                      <a:pt x="323856" y="118244"/>
                      <a:pt x="260471" y="117611"/>
                      <a:pt x="208865" y="146948"/>
                    </a:cubicBezTo>
                    <a:cubicBezTo>
                      <a:pt x="183063" y="161617"/>
                      <a:pt x="162192" y="182649"/>
                      <a:pt x="147772" y="207434"/>
                    </a:cubicBezTo>
                    <a:lnTo>
                      <a:pt x="125400" y="290374"/>
                    </a:lnTo>
                    <a:lnTo>
                      <a:pt x="125430" y="290446"/>
                    </a:lnTo>
                    <a:cubicBezTo>
                      <a:pt x="125430" y="325083"/>
                      <a:pt x="97352" y="353161"/>
                      <a:pt x="62715" y="353161"/>
                    </a:cubicBezTo>
                    <a:cubicBezTo>
                      <a:pt x="28078" y="353161"/>
                      <a:pt x="0" y="325083"/>
                      <a:pt x="0" y="290446"/>
                    </a:cubicBezTo>
                    <a:lnTo>
                      <a:pt x="4" y="290437"/>
                    </a:lnTo>
                    <a:lnTo>
                      <a:pt x="1" y="290437"/>
                    </a:lnTo>
                    <a:cubicBezTo>
                      <a:pt x="1" y="185982"/>
                      <a:pt x="56092" y="89572"/>
                      <a:pt x="146899" y="37949"/>
                    </a:cubicBezTo>
                    <a:cubicBezTo>
                      <a:pt x="237706" y="-13674"/>
                      <a:pt x="349240" y="-12559"/>
                      <a:pt x="438996" y="40870"/>
                    </a:cubicBezTo>
                    <a:cubicBezTo>
                      <a:pt x="506313" y="80942"/>
                      <a:pt x="553604" y="145810"/>
                      <a:pt x="572160" y="219798"/>
                    </a:cubicBezTo>
                    <a:lnTo>
                      <a:pt x="580161" y="290457"/>
                    </a:lnTo>
                    <a:lnTo>
                      <a:pt x="580874" y="290457"/>
                    </a:lnTo>
                    <a:lnTo>
                      <a:pt x="580874" y="755384"/>
                    </a:lnTo>
                    <a:cubicBezTo>
                      <a:pt x="580874" y="766930"/>
                      <a:pt x="571515" y="776289"/>
                      <a:pt x="559969" y="776289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292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A28E28B-9523-456E-8BF4-524D8AF8FA41}"/>
                  </a:ext>
                </a:extLst>
              </p:cNvPr>
              <p:cNvSpPr/>
              <p:nvPr/>
            </p:nvSpPr>
            <p:spPr>
              <a:xfrm>
                <a:off x="1452073" y="4396692"/>
                <a:ext cx="47322" cy="1065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dist="12700" algn="l" rotWithShape="0">
                  <a:schemeClr val="bg1">
                    <a:alpha val="40000"/>
                  </a:schemeClr>
                </a:outerShdw>
              </a:effectLst>
              <a:scene3d>
                <a:camera prst="orthographicFront"/>
                <a:lightRig rig="sof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8ED0C94-B453-4375-B765-ABB388F85DF5}"/>
                  </a:ext>
                </a:extLst>
              </p:cNvPr>
              <p:cNvSpPr/>
              <p:nvPr/>
            </p:nvSpPr>
            <p:spPr>
              <a:xfrm>
                <a:off x="1416656" y="4369764"/>
                <a:ext cx="47322" cy="16041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69850" h="825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E8F7B30-187B-4C58-BBDB-8B13ADE2218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 rot="17100000">
              <a:off x="-1825009" y="4259421"/>
              <a:ext cx="4160378" cy="258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F574931-44DC-4644-855A-2D10655F421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758018" y="5016351"/>
              <a:ext cx="910019" cy="315242"/>
            </a:xfrm>
            <a:custGeom>
              <a:avLst/>
              <a:gdLst>
                <a:gd name="T0" fmla="*/ 2676 w 2676"/>
                <a:gd name="T1" fmla="*/ 882 h 926"/>
                <a:gd name="T2" fmla="*/ 2659 w 2676"/>
                <a:gd name="T3" fmla="*/ 886 h 926"/>
                <a:gd name="T4" fmla="*/ 2465 w 2676"/>
                <a:gd name="T5" fmla="*/ 913 h 926"/>
                <a:gd name="T6" fmla="*/ 2226 w 2676"/>
                <a:gd name="T7" fmla="*/ 926 h 926"/>
                <a:gd name="T8" fmla="*/ 2036 w 2676"/>
                <a:gd name="T9" fmla="*/ 922 h 926"/>
                <a:gd name="T10" fmla="*/ 1830 w 2676"/>
                <a:gd name="T11" fmla="*/ 903 h 926"/>
                <a:gd name="T12" fmla="*/ 1613 w 2676"/>
                <a:gd name="T13" fmla="*/ 862 h 926"/>
                <a:gd name="T14" fmla="*/ 1504 w 2676"/>
                <a:gd name="T15" fmla="*/ 831 h 926"/>
                <a:gd name="T16" fmla="*/ 1397 w 2676"/>
                <a:gd name="T17" fmla="*/ 796 h 926"/>
                <a:gd name="T18" fmla="*/ 1203 w 2676"/>
                <a:gd name="T19" fmla="*/ 713 h 926"/>
                <a:gd name="T20" fmla="*/ 1028 w 2676"/>
                <a:gd name="T21" fmla="*/ 617 h 926"/>
                <a:gd name="T22" fmla="*/ 862 w 2676"/>
                <a:gd name="T23" fmla="*/ 513 h 926"/>
                <a:gd name="T24" fmla="*/ 697 w 2676"/>
                <a:gd name="T25" fmla="*/ 409 h 926"/>
                <a:gd name="T26" fmla="*/ 525 w 2676"/>
                <a:gd name="T27" fmla="*/ 306 h 926"/>
                <a:gd name="T28" fmla="*/ 336 w 2676"/>
                <a:gd name="T29" fmla="*/ 211 h 926"/>
                <a:gd name="T30" fmla="*/ 121 w 2676"/>
                <a:gd name="T31" fmla="*/ 126 h 926"/>
                <a:gd name="T32" fmla="*/ 0 w 2676"/>
                <a:gd name="T33" fmla="*/ 92 h 926"/>
                <a:gd name="T34" fmla="*/ 16 w 2676"/>
                <a:gd name="T35" fmla="*/ 85 h 926"/>
                <a:gd name="T36" fmla="*/ 137 w 2676"/>
                <a:gd name="T37" fmla="*/ 51 h 926"/>
                <a:gd name="T38" fmla="*/ 261 w 2676"/>
                <a:gd name="T39" fmla="*/ 26 h 926"/>
                <a:gd name="T40" fmla="*/ 419 w 2676"/>
                <a:gd name="T41" fmla="*/ 6 h 926"/>
                <a:gd name="T42" fmla="*/ 605 w 2676"/>
                <a:gd name="T43" fmla="*/ 0 h 926"/>
                <a:gd name="T44" fmla="*/ 818 w 2676"/>
                <a:gd name="T45" fmla="*/ 15 h 926"/>
                <a:gd name="T46" fmla="*/ 990 w 2676"/>
                <a:gd name="T47" fmla="*/ 45 h 926"/>
                <a:gd name="T48" fmla="*/ 1110 w 2676"/>
                <a:gd name="T49" fmla="*/ 73 h 926"/>
                <a:gd name="T50" fmla="*/ 1172 w 2676"/>
                <a:gd name="T51" fmla="*/ 92 h 926"/>
                <a:gd name="T52" fmla="*/ 1232 w 2676"/>
                <a:gd name="T53" fmla="*/ 112 h 926"/>
                <a:gd name="T54" fmla="*/ 1348 w 2676"/>
                <a:gd name="T55" fmla="*/ 157 h 926"/>
                <a:gd name="T56" fmla="*/ 1516 w 2676"/>
                <a:gd name="T57" fmla="*/ 234 h 926"/>
                <a:gd name="T58" fmla="*/ 1727 w 2676"/>
                <a:gd name="T59" fmla="*/ 350 h 926"/>
                <a:gd name="T60" fmla="*/ 1926 w 2676"/>
                <a:gd name="T61" fmla="*/ 473 h 926"/>
                <a:gd name="T62" fmla="*/ 2203 w 2676"/>
                <a:gd name="T63" fmla="*/ 654 h 926"/>
                <a:gd name="T64" fmla="*/ 2451 w 2676"/>
                <a:gd name="T65" fmla="*/ 798 h 926"/>
                <a:gd name="T66" fmla="*/ 2567 w 2676"/>
                <a:gd name="T67" fmla="*/ 850 h 926"/>
                <a:gd name="T68" fmla="*/ 2640 w 2676"/>
                <a:gd name="T69" fmla="*/ 873 h 926"/>
                <a:gd name="T70" fmla="*/ 2676 w 2676"/>
                <a:gd name="T71" fmla="*/ 882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76" h="926">
                  <a:moveTo>
                    <a:pt x="2676" y="882"/>
                  </a:moveTo>
                  <a:lnTo>
                    <a:pt x="2659" y="886"/>
                  </a:lnTo>
                  <a:lnTo>
                    <a:pt x="2465" y="913"/>
                  </a:lnTo>
                  <a:lnTo>
                    <a:pt x="2226" y="926"/>
                  </a:lnTo>
                  <a:lnTo>
                    <a:pt x="2036" y="922"/>
                  </a:lnTo>
                  <a:lnTo>
                    <a:pt x="1830" y="903"/>
                  </a:lnTo>
                  <a:lnTo>
                    <a:pt x="1613" y="862"/>
                  </a:lnTo>
                  <a:lnTo>
                    <a:pt x="1504" y="831"/>
                  </a:lnTo>
                  <a:lnTo>
                    <a:pt x="1397" y="796"/>
                  </a:lnTo>
                  <a:lnTo>
                    <a:pt x="1203" y="713"/>
                  </a:lnTo>
                  <a:lnTo>
                    <a:pt x="1028" y="617"/>
                  </a:lnTo>
                  <a:lnTo>
                    <a:pt x="862" y="513"/>
                  </a:lnTo>
                  <a:lnTo>
                    <a:pt x="697" y="409"/>
                  </a:lnTo>
                  <a:lnTo>
                    <a:pt x="525" y="306"/>
                  </a:lnTo>
                  <a:lnTo>
                    <a:pt x="336" y="211"/>
                  </a:lnTo>
                  <a:lnTo>
                    <a:pt x="121" y="126"/>
                  </a:lnTo>
                  <a:lnTo>
                    <a:pt x="0" y="92"/>
                  </a:lnTo>
                  <a:lnTo>
                    <a:pt x="16" y="85"/>
                  </a:lnTo>
                  <a:lnTo>
                    <a:pt x="137" y="51"/>
                  </a:lnTo>
                  <a:lnTo>
                    <a:pt x="261" y="26"/>
                  </a:lnTo>
                  <a:lnTo>
                    <a:pt x="419" y="6"/>
                  </a:lnTo>
                  <a:lnTo>
                    <a:pt x="605" y="0"/>
                  </a:lnTo>
                  <a:lnTo>
                    <a:pt x="818" y="15"/>
                  </a:lnTo>
                  <a:lnTo>
                    <a:pt x="990" y="45"/>
                  </a:lnTo>
                  <a:lnTo>
                    <a:pt x="1110" y="73"/>
                  </a:lnTo>
                  <a:lnTo>
                    <a:pt x="1172" y="92"/>
                  </a:lnTo>
                  <a:lnTo>
                    <a:pt x="1232" y="112"/>
                  </a:lnTo>
                  <a:lnTo>
                    <a:pt x="1348" y="157"/>
                  </a:lnTo>
                  <a:lnTo>
                    <a:pt x="1516" y="234"/>
                  </a:lnTo>
                  <a:lnTo>
                    <a:pt x="1727" y="350"/>
                  </a:lnTo>
                  <a:lnTo>
                    <a:pt x="1926" y="473"/>
                  </a:lnTo>
                  <a:lnTo>
                    <a:pt x="2203" y="654"/>
                  </a:lnTo>
                  <a:lnTo>
                    <a:pt x="2451" y="798"/>
                  </a:lnTo>
                  <a:lnTo>
                    <a:pt x="2567" y="850"/>
                  </a:lnTo>
                  <a:lnTo>
                    <a:pt x="2640" y="873"/>
                  </a:lnTo>
                  <a:lnTo>
                    <a:pt x="2676" y="88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1067249-1515-4D10-A8A5-2811C985BD8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963429" y="4366292"/>
              <a:ext cx="483297" cy="594754"/>
            </a:xfrm>
            <a:custGeom>
              <a:avLst/>
              <a:gdLst>
                <a:gd name="T0" fmla="*/ 994 w 994"/>
                <a:gd name="T1" fmla="*/ 1402 h 1547"/>
                <a:gd name="T2" fmla="*/ 991 w 994"/>
                <a:gd name="T3" fmla="*/ 1408 h 1547"/>
                <a:gd name="T4" fmla="*/ 951 w 994"/>
                <a:gd name="T5" fmla="*/ 1462 h 1547"/>
                <a:gd name="T6" fmla="*/ 893 w 994"/>
                <a:gd name="T7" fmla="*/ 1509 h 1547"/>
                <a:gd name="T8" fmla="*/ 842 w 994"/>
                <a:gd name="T9" fmla="*/ 1534 h 1547"/>
                <a:gd name="T10" fmla="*/ 779 w 994"/>
                <a:gd name="T11" fmla="*/ 1547 h 1547"/>
                <a:gd name="T12" fmla="*/ 704 w 994"/>
                <a:gd name="T13" fmla="*/ 1541 h 1547"/>
                <a:gd name="T14" fmla="*/ 663 w 994"/>
                <a:gd name="T15" fmla="*/ 1529 h 1547"/>
                <a:gd name="T16" fmla="*/ 625 w 994"/>
                <a:gd name="T17" fmla="*/ 1521 h 1547"/>
                <a:gd name="T18" fmla="*/ 552 w 994"/>
                <a:gd name="T19" fmla="*/ 1498 h 1547"/>
                <a:gd name="T20" fmla="*/ 485 w 994"/>
                <a:gd name="T21" fmla="*/ 1468 h 1547"/>
                <a:gd name="T22" fmla="*/ 420 w 994"/>
                <a:gd name="T23" fmla="*/ 1429 h 1547"/>
                <a:gd name="T24" fmla="*/ 361 w 994"/>
                <a:gd name="T25" fmla="*/ 1383 h 1547"/>
                <a:gd name="T26" fmla="*/ 306 w 994"/>
                <a:gd name="T27" fmla="*/ 1332 h 1547"/>
                <a:gd name="T28" fmla="*/ 231 w 994"/>
                <a:gd name="T29" fmla="*/ 1244 h 1547"/>
                <a:gd name="T30" fmla="*/ 148 w 994"/>
                <a:gd name="T31" fmla="*/ 1111 h 1547"/>
                <a:gd name="T32" fmla="*/ 82 w 994"/>
                <a:gd name="T33" fmla="*/ 962 h 1547"/>
                <a:gd name="T34" fmla="*/ 35 w 994"/>
                <a:gd name="T35" fmla="*/ 804 h 1547"/>
                <a:gd name="T36" fmla="*/ 6 w 994"/>
                <a:gd name="T37" fmla="*/ 642 h 1547"/>
                <a:gd name="T38" fmla="*/ 0 w 994"/>
                <a:gd name="T39" fmla="*/ 561 h 1547"/>
                <a:gd name="T40" fmla="*/ 10 w 994"/>
                <a:gd name="T41" fmla="*/ 542 h 1547"/>
                <a:gd name="T42" fmla="*/ 96 w 994"/>
                <a:gd name="T43" fmla="*/ 389 h 1547"/>
                <a:gd name="T44" fmla="*/ 154 w 994"/>
                <a:gd name="T45" fmla="*/ 307 h 1547"/>
                <a:gd name="T46" fmla="*/ 187 w 994"/>
                <a:gd name="T47" fmla="*/ 270 h 1547"/>
                <a:gd name="T48" fmla="*/ 254 w 994"/>
                <a:gd name="T49" fmla="*/ 204 h 1547"/>
                <a:gd name="T50" fmla="*/ 320 w 994"/>
                <a:gd name="T51" fmla="*/ 150 h 1547"/>
                <a:gd name="T52" fmla="*/ 387 w 994"/>
                <a:gd name="T53" fmla="*/ 105 h 1547"/>
                <a:gd name="T54" fmla="*/ 455 w 994"/>
                <a:gd name="T55" fmla="*/ 69 h 1547"/>
                <a:gd name="T56" fmla="*/ 521 w 994"/>
                <a:gd name="T57" fmla="*/ 42 h 1547"/>
                <a:gd name="T58" fmla="*/ 621 w 994"/>
                <a:gd name="T59" fmla="*/ 12 h 1547"/>
                <a:gd name="T60" fmla="*/ 688 w 994"/>
                <a:gd name="T61" fmla="*/ 0 h 1547"/>
                <a:gd name="T62" fmla="*/ 892 w 994"/>
                <a:gd name="T63" fmla="*/ 230 h 1547"/>
                <a:gd name="T64" fmla="*/ 902 w 994"/>
                <a:gd name="T65" fmla="*/ 281 h 1547"/>
                <a:gd name="T66" fmla="*/ 926 w 994"/>
                <a:gd name="T67" fmla="*/ 552 h 1547"/>
                <a:gd name="T68" fmla="*/ 921 w 994"/>
                <a:gd name="T69" fmla="*/ 695 h 1547"/>
                <a:gd name="T70" fmla="*/ 905 w 994"/>
                <a:gd name="T71" fmla="*/ 780 h 1547"/>
                <a:gd name="T72" fmla="*/ 892 w 994"/>
                <a:gd name="T73" fmla="*/ 816 h 1547"/>
                <a:gd name="T74" fmla="*/ 994 w 994"/>
                <a:gd name="T75" fmla="*/ 1402 h 1547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6247 w 10000"/>
                <a:gd name="connsiteY29" fmla="*/ 1376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1572 w 10000"/>
                <a:gd name="connsiteY25" fmla="*/ 772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178 w 10178"/>
                <a:gd name="connsiteY0" fmla="*/ 10361 h 11298"/>
                <a:gd name="connsiteX1" fmla="*/ 10148 w 10178"/>
                <a:gd name="connsiteY1" fmla="*/ 10399 h 11298"/>
                <a:gd name="connsiteX2" fmla="*/ 9745 w 10178"/>
                <a:gd name="connsiteY2" fmla="*/ 10749 h 11298"/>
                <a:gd name="connsiteX3" fmla="*/ 9162 w 10178"/>
                <a:gd name="connsiteY3" fmla="*/ 11052 h 11298"/>
                <a:gd name="connsiteX4" fmla="*/ 8649 w 10178"/>
                <a:gd name="connsiteY4" fmla="*/ 11214 h 11298"/>
                <a:gd name="connsiteX5" fmla="*/ 8015 w 10178"/>
                <a:gd name="connsiteY5" fmla="*/ 11298 h 11298"/>
                <a:gd name="connsiteX6" fmla="*/ 7260 w 10178"/>
                <a:gd name="connsiteY6" fmla="*/ 11259 h 11298"/>
                <a:gd name="connsiteX7" fmla="*/ 6848 w 10178"/>
                <a:gd name="connsiteY7" fmla="*/ 11182 h 11298"/>
                <a:gd name="connsiteX8" fmla="*/ 6466 w 10178"/>
                <a:gd name="connsiteY8" fmla="*/ 11130 h 11298"/>
                <a:gd name="connsiteX9" fmla="*/ 5731 w 10178"/>
                <a:gd name="connsiteY9" fmla="*/ 10981 h 11298"/>
                <a:gd name="connsiteX10" fmla="*/ 5057 w 10178"/>
                <a:gd name="connsiteY10" fmla="*/ 10787 h 11298"/>
                <a:gd name="connsiteX11" fmla="*/ 4403 w 10178"/>
                <a:gd name="connsiteY11" fmla="*/ 10535 h 11298"/>
                <a:gd name="connsiteX12" fmla="*/ 3810 w 10178"/>
                <a:gd name="connsiteY12" fmla="*/ 10238 h 11298"/>
                <a:gd name="connsiteX13" fmla="*/ 3256 w 10178"/>
                <a:gd name="connsiteY13" fmla="*/ 9908 h 11298"/>
                <a:gd name="connsiteX14" fmla="*/ 2502 w 10178"/>
                <a:gd name="connsiteY14" fmla="*/ 9339 h 11298"/>
                <a:gd name="connsiteX15" fmla="*/ 1667 w 10178"/>
                <a:gd name="connsiteY15" fmla="*/ 8480 h 11298"/>
                <a:gd name="connsiteX16" fmla="*/ 1003 w 10178"/>
                <a:gd name="connsiteY16" fmla="*/ 7516 h 11298"/>
                <a:gd name="connsiteX17" fmla="*/ 530 w 10178"/>
                <a:gd name="connsiteY17" fmla="*/ 6495 h 11298"/>
                <a:gd name="connsiteX18" fmla="*/ 238 w 10178"/>
                <a:gd name="connsiteY18" fmla="*/ 5448 h 11298"/>
                <a:gd name="connsiteX19" fmla="*/ 178 w 10178"/>
                <a:gd name="connsiteY19" fmla="*/ 4924 h 11298"/>
                <a:gd name="connsiteX20" fmla="*/ 279 w 10178"/>
                <a:gd name="connsiteY20" fmla="*/ 4802 h 11298"/>
                <a:gd name="connsiteX21" fmla="*/ 1144 w 10178"/>
                <a:gd name="connsiteY21" fmla="*/ 3813 h 11298"/>
                <a:gd name="connsiteX22" fmla="*/ 1727 w 10178"/>
                <a:gd name="connsiteY22" fmla="*/ 3282 h 11298"/>
                <a:gd name="connsiteX23" fmla="*/ 2059 w 10178"/>
                <a:gd name="connsiteY23" fmla="*/ 3043 h 11298"/>
                <a:gd name="connsiteX24" fmla="*/ 0 w 10178"/>
                <a:gd name="connsiteY24" fmla="*/ 792 h 11298"/>
                <a:gd name="connsiteX25" fmla="*/ 1750 w 10178"/>
                <a:gd name="connsiteY25" fmla="*/ 772 h 11298"/>
                <a:gd name="connsiteX26" fmla="*/ 2420 w 10178"/>
                <a:gd name="connsiteY26" fmla="*/ 996 h 11298"/>
                <a:gd name="connsiteX27" fmla="*/ 2986 w 10178"/>
                <a:gd name="connsiteY27" fmla="*/ 830 h 11298"/>
                <a:gd name="connsiteX28" fmla="*/ 3541 w 10178"/>
                <a:gd name="connsiteY28" fmla="*/ 393 h 11298"/>
                <a:gd name="connsiteX29" fmla="*/ 4279 w 10178"/>
                <a:gd name="connsiteY29" fmla="*/ 434 h 11298"/>
                <a:gd name="connsiteX30" fmla="*/ 5390 w 10178"/>
                <a:gd name="connsiteY30" fmla="*/ 0 h 11298"/>
                <a:gd name="connsiteX31" fmla="*/ 9152 w 10178"/>
                <a:gd name="connsiteY31" fmla="*/ 2785 h 11298"/>
                <a:gd name="connsiteX32" fmla="*/ 9252 w 10178"/>
                <a:gd name="connsiteY32" fmla="*/ 3114 h 11298"/>
                <a:gd name="connsiteX33" fmla="*/ 9494 w 10178"/>
                <a:gd name="connsiteY33" fmla="*/ 4866 h 11298"/>
                <a:gd name="connsiteX34" fmla="*/ 9444 w 10178"/>
                <a:gd name="connsiteY34" fmla="*/ 5791 h 11298"/>
                <a:gd name="connsiteX35" fmla="*/ 9283 w 10178"/>
                <a:gd name="connsiteY35" fmla="*/ 6340 h 11298"/>
                <a:gd name="connsiteX36" fmla="*/ 9152 w 10178"/>
                <a:gd name="connsiteY36" fmla="*/ 6573 h 11298"/>
                <a:gd name="connsiteX37" fmla="*/ 10178 w 10178"/>
                <a:gd name="connsiteY37" fmla="*/ 10361 h 11298"/>
                <a:gd name="connsiteX0" fmla="*/ 11384 w 11384"/>
                <a:gd name="connsiteY0" fmla="*/ 10361 h 11298"/>
                <a:gd name="connsiteX1" fmla="*/ 11354 w 11384"/>
                <a:gd name="connsiteY1" fmla="*/ 10399 h 11298"/>
                <a:gd name="connsiteX2" fmla="*/ 10951 w 11384"/>
                <a:gd name="connsiteY2" fmla="*/ 10749 h 11298"/>
                <a:gd name="connsiteX3" fmla="*/ 10368 w 11384"/>
                <a:gd name="connsiteY3" fmla="*/ 11052 h 11298"/>
                <a:gd name="connsiteX4" fmla="*/ 9855 w 11384"/>
                <a:gd name="connsiteY4" fmla="*/ 11214 h 11298"/>
                <a:gd name="connsiteX5" fmla="*/ 9221 w 11384"/>
                <a:gd name="connsiteY5" fmla="*/ 11298 h 11298"/>
                <a:gd name="connsiteX6" fmla="*/ 8466 w 11384"/>
                <a:gd name="connsiteY6" fmla="*/ 11259 h 11298"/>
                <a:gd name="connsiteX7" fmla="*/ 8054 w 11384"/>
                <a:gd name="connsiteY7" fmla="*/ 11182 h 11298"/>
                <a:gd name="connsiteX8" fmla="*/ 7672 w 11384"/>
                <a:gd name="connsiteY8" fmla="*/ 11130 h 11298"/>
                <a:gd name="connsiteX9" fmla="*/ 6937 w 11384"/>
                <a:gd name="connsiteY9" fmla="*/ 10981 h 11298"/>
                <a:gd name="connsiteX10" fmla="*/ 6263 w 11384"/>
                <a:gd name="connsiteY10" fmla="*/ 10787 h 11298"/>
                <a:gd name="connsiteX11" fmla="*/ 5609 w 11384"/>
                <a:gd name="connsiteY11" fmla="*/ 10535 h 11298"/>
                <a:gd name="connsiteX12" fmla="*/ 5016 w 11384"/>
                <a:gd name="connsiteY12" fmla="*/ 10238 h 11298"/>
                <a:gd name="connsiteX13" fmla="*/ 4462 w 11384"/>
                <a:gd name="connsiteY13" fmla="*/ 9908 h 11298"/>
                <a:gd name="connsiteX14" fmla="*/ 3708 w 11384"/>
                <a:gd name="connsiteY14" fmla="*/ 9339 h 11298"/>
                <a:gd name="connsiteX15" fmla="*/ 2873 w 11384"/>
                <a:gd name="connsiteY15" fmla="*/ 8480 h 11298"/>
                <a:gd name="connsiteX16" fmla="*/ 2209 w 11384"/>
                <a:gd name="connsiteY16" fmla="*/ 7516 h 11298"/>
                <a:gd name="connsiteX17" fmla="*/ 1736 w 11384"/>
                <a:gd name="connsiteY17" fmla="*/ 6495 h 11298"/>
                <a:gd name="connsiteX18" fmla="*/ 1444 w 11384"/>
                <a:gd name="connsiteY18" fmla="*/ 5448 h 11298"/>
                <a:gd name="connsiteX19" fmla="*/ 1384 w 11384"/>
                <a:gd name="connsiteY19" fmla="*/ 4924 h 11298"/>
                <a:gd name="connsiteX20" fmla="*/ 1485 w 11384"/>
                <a:gd name="connsiteY20" fmla="*/ 4802 h 11298"/>
                <a:gd name="connsiteX21" fmla="*/ 2350 w 11384"/>
                <a:gd name="connsiteY21" fmla="*/ 3813 h 11298"/>
                <a:gd name="connsiteX22" fmla="*/ 2933 w 11384"/>
                <a:gd name="connsiteY22" fmla="*/ 3282 h 11298"/>
                <a:gd name="connsiteX23" fmla="*/ 0 w 11384"/>
                <a:gd name="connsiteY23" fmla="*/ 1169 h 11298"/>
                <a:gd name="connsiteX24" fmla="*/ 1206 w 11384"/>
                <a:gd name="connsiteY24" fmla="*/ 792 h 11298"/>
                <a:gd name="connsiteX25" fmla="*/ 2956 w 11384"/>
                <a:gd name="connsiteY25" fmla="*/ 772 h 11298"/>
                <a:gd name="connsiteX26" fmla="*/ 3626 w 11384"/>
                <a:gd name="connsiteY26" fmla="*/ 996 h 11298"/>
                <a:gd name="connsiteX27" fmla="*/ 4192 w 11384"/>
                <a:gd name="connsiteY27" fmla="*/ 830 h 11298"/>
                <a:gd name="connsiteX28" fmla="*/ 4747 w 11384"/>
                <a:gd name="connsiteY28" fmla="*/ 393 h 11298"/>
                <a:gd name="connsiteX29" fmla="*/ 5485 w 11384"/>
                <a:gd name="connsiteY29" fmla="*/ 434 h 11298"/>
                <a:gd name="connsiteX30" fmla="*/ 6596 w 11384"/>
                <a:gd name="connsiteY30" fmla="*/ 0 h 11298"/>
                <a:gd name="connsiteX31" fmla="*/ 10358 w 11384"/>
                <a:gd name="connsiteY31" fmla="*/ 2785 h 11298"/>
                <a:gd name="connsiteX32" fmla="*/ 10458 w 11384"/>
                <a:gd name="connsiteY32" fmla="*/ 3114 h 11298"/>
                <a:gd name="connsiteX33" fmla="*/ 10700 w 11384"/>
                <a:gd name="connsiteY33" fmla="*/ 4866 h 11298"/>
                <a:gd name="connsiteX34" fmla="*/ 10650 w 11384"/>
                <a:gd name="connsiteY34" fmla="*/ 5791 h 11298"/>
                <a:gd name="connsiteX35" fmla="*/ 10489 w 11384"/>
                <a:gd name="connsiteY35" fmla="*/ 6340 h 11298"/>
                <a:gd name="connsiteX36" fmla="*/ 10358 w 11384"/>
                <a:gd name="connsiteY36" fmla="*/ 6573 h 11298"/>
                <a:gd name="connsiteX37" fmla="*/ 11384 w 11384"/>
                <a:gd name="connsiteY37" fmla="*/ 10361 h 11298"/>
                <a:gd name="connsiteX0" fmla="*/ 11434 w 11434"/>
                <a:gd name="connsiteY0" fmla="*/ 10361 h 11298"/>
                <a:gd name="connsiteX1" fmla="*/ 11404 w 11434"/>
                <a:gd name="connsiteY1" fmla="*/ 10399 h 11298"/>
                <a:gd name="connsiteX2" fmla="*/ 11001 w 11434"/>
                <a:gd name="connsiteY2" fmla="*/ 10749 h 11298"/>
                <a:gd name="connsiteX3" fmla="*/ 10418 w 11434"/>
                <a:gd name="connsiteY3" fmla="*/ 11052 h 11298"/>
                <a:gd name="connsiteX4" fmla="*/ 9905 w 11434"/>
                <a:gd name="connsiteY4" fmla="*/ 11214 h 11298"/>
                <a:gd name="connsiteX5" fmla="*/ 9271 w 11434"/>
                <a:gd name="connsiteY5" fmla="*/ 11298 h 11298"/>
                <a:gd name="connsiteX6" fmla="*/ 8516 w 11434"/>
                <a:gd name="connsiteY6" fmla="*/ 11259 h 11298"/>
                <a:gd name="connsiteX7" fmla="*/ 8104 w 11434"/>
                <a:gd name="connsiteY7" fmla="*/ 11182 h 11298"/>
                <a:gd name="connsiteX8" fmla="*/ 7722 w 11434"/>
                <a:gd name="connsiteY8" fmla="*/ 11130 h 11298"/>
                <a:gd name="connsiteX9" fmla="*/ 6987 w 11434"/>
                <a:gd name="connsiteY9" fmla="*/ 10981 h 11298"/>
                <a:gd name="connsiteX10" fmla="*/ 6313 w 11434"/>
                <a:gd name="connsiteY10" fmla="*/ 10787 h 11298"/>
                <a:gd name="connsiteX11" fmla="*/ 5659 w 11434"/>
                <a:gd name="connsiteY11" fmla="*/ 10535 h 11298"/>
                <a:gd name="connsiteX12" fmla="*/ 5066 w 11434"/>
                <a:gd name="connsiteY12" fmla="*/ 10238 h 11298"/>
                <a:gd name="connsiteX13" fmla="*/ 4512 w 11434"/>
                <a:gd name="connsiteY13" fmla="*/ 9908 h 11298"/>
                <a:gd name="connsiteX14" fmla="*/ 3758 w 11434"/>
                <a:gd name="connsiteY14" fmla="*/ 9339 h 11298"/>
                <a:gd name="connsiteX15" fmla="*/ 2923 w 11434"/>
                <a:gd name="connsiteY15" fmla="*/ 8480 h 11298"/>
                <a:gd name="connsiteX16" fmla="*/ 2259 w 11434"/>
                <a:gd name="connsiteY16" fmla="*/ 7516 h 11298"/>
                <a:gd name="connsiteX17" fmla="*/ 1786 w 11434"/>
                <a:gd name="connsiteY17" fmla="*/ 6495 h 11298"/>
                <a:gd name="connsiteX18" fmla="*/ 1494 w 11434"/>
                <a:gd name="connsiteY18" fmla="*/ 5448 h 11298"/>
                <a:gd name="connsiteX19" fmla="*/ 1434 w 11434"/>
                <a:gd name="connsiteY19" fmla="*/ 4924 h 11298"/>
                <a:gd name="connsiteX20" fmla="*/ 1535 w 11434"/>
                <a:gd name="connsiteY20" fmla="*/ 4802 h 11298"/>
                <a:gd name="connsiteX21" fmla="*/ 2400 w 11434"/>
                <a:gd name="connsiteY21" fmla="*/ 3813 h 11298"/>
                <a:gd name="connsiteX22" fmla="*/ 0 w 11434"/>
                <a:gd name="connsiteY22" fmla="*/ 1734 h 11298"/>
                <a:gd name="connsiteX23" fmla="*/ 50 w 11434"/>
                <a:gd name="connsiteY23" fmla="*/ 1169 h 11298"/>
                <a:gd name="connsiteX24" fmla="*/ 1256 w 11434"/>
                <a:gd name="connsiteY24" fmla="*/ 792 h 11298"/>
                <a:gd name="connsiteX25" fmla="*/ 3006 w 11434"/>
                <a:gd name="connsiteY25" fmla="*/ 772 h 11298"/>
                <a:gd name="connsiteX26" fmla="*/ 3676 w 11434"/>
                <a:gd name="connsiteY26" fmla="*/ 996 h 11298"/>
                <a:gd name="connsiteX27" fmla="*/ 4242 w 11434"/>
                <a:gd name="connsiteY27" fmla="*/ 830 h 11298"/>
                <a:gd name="connsiteX28" fmla="*/ 4797 w 11434"/>
                <a:gd name="connsiteY28" fmla="*/ 393 h 11298"/>
                <a:gd name="connsiteX29" fmla="*/ 5535 w 11434"/>
                <a:gd name="connsiteY29" fmla="*/ 434 h 11298"/>
                <a:gd name="connsiteX30" fmla="*/ 6646 w 11434"/>
                <a:gd name="connsiteY30" fmla="*/ 0 h 11298"/>
                <a:gd name="connsiteX31" fmla="*/ 10408 w 11434"/>
                <a:gd name="connsiteY31" fmla="*/ 2785 h 11298"/>
                <a:gd name="connsiteX32" fmla="*/ 10508 w 11434"/>
                <a:gd name="connsiteY32" fmla="*/ 3114 h 11298"/>
                <a:gd name="connsiteX33" fmla="*/ 10750 w 11434"/>
                <a:gd name="connsiteY33" fmla="*/ 4866 h 11298"/>
                <a:gd name="connsiteX34" fmla="*/ 10700 w 11434"/>
                <a:gd name="connsiteY34" fmla="*/ 5791 h 11298"/>
                <a:gd name="connsiteX35" fmla="*/ 10539 w 11434"/>
                <a:gd name="connsiteY35" fmla="*/ 6340 h 11298"/>
                <a:gd name="connsiteX36" fmla="*/ 10408 w 11434"/>
                <a:gd name="connsiteY36" fmla="*/ 6573 h 11298"/>
                <a:gd name="connsiteX37" fmla="*/ 11434 w 11434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413 w 14312"/>
                <a:gd name="connsiteY20" fmla="*/ 4802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049 w 14312"/>
                <a:gd name="connsiteY20" fmla="*/ 4630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12" h="11298">
                  <a:moveTo>
                    <a:pt x="14312" y="10361"/>
                  </a:moveTo>
                  <a:cubicBezTo>
                    <a:pt x="14302" y="10374"/>
                    <a:pt x="14292" y="10386"/>
                    <a:pt x="14282" y="10399"/>
                  </a:cubicBezTo>
                  <a:lnTo>
                    <a:pt x="13879" y="10749"/>
                  </a:lnTo>
                  <a:lnTo>
                    <a:pt x="13296" y="11052"/>
                  </a:lnTo>
                  <a:lnTo>
                    <a:pt x="12783" y="11214"/>
                  </a:lnTo>
                  <a:lnTo>
                    <a:pt x="12149" y="11298"/>
                  </a:lnTo>
                  <a:lnTo>
                    <a:pt x="11394" y="11259"/>
                  </a:lnTo>
                  <a:lnTo>
                    <a:pt x="10982" y="11182"/>
                  </a:lnTo>
                  <a:lnTo>
                    <a:pt x="10600" y="11130"/>
                  </a:lnTo>
                  <a:lnTo>
                    <a:pt x="9865" y="10981"/>
                  </a:lnTo>
                  <a:lnTo>
                    <a:pt x="9191" y="10787"/>
                  </a:lnTo>
                  <a:lnTo>
                    <a:pt x="8537" y="10535"/>
                  </a:lnTo>
                  <a:lnTo>
                    <a:pt x="7944" y="10238"/>
                  </a:lnTo>
                  <a:lnTo>
                    <a:pt x="7390" y="9908"/>
                  </a:lnTo>
                  <a:lnTo>
                    <a:pt x="6636" y="9339"/>
                  </a:lnTo>
                  <a:lnTo>
                    <a:pt x="5801" y="8480"/>
                  </a:lnTo>
                  <a:lnTo>
                    <a:pt x="5137" y="7516"/>
                  </a:lnTo>
                  <a:lnTo>
                    <a:pt x="4664" y="6495"/>
                  </a:lnTo>
                  <a:cubicBezTo>
                    <a:pt x="4567" y="6146"/>
                    <a:pt x="4469" y="5797"/>
                    <a:pt x="4372" y="5448"/>
                  </a:cubicBezTo>
                  <a:cubicBezTo>
                    <a:pt x="4352" y="5273"/>
                    <a:pt x="4332" y="5099"/>
                    <a:pt x="4312" y="4924"/>
                  </a:cubicBezTo>
                  <a:lnTo>
                    <a:pt x="4049" y="4630"/>
                  </a:lnTo>
                  <a:lnTo>
                    <a:pt x="0" y="1489"/>
                  </a:lnTo>
                  <a:lnTo>
                    <a:pt x="2878" y="1734"/>
                  </a:lnTo>
                  <a:cubicBezTo>
                    <a:pt x="2895" y="1546"/>
                    <a:pt x="2911" y="1357"/>
                    <a:pt x="2928" y="1169"/>
                  </a:cubicBezTo>
                  <a:lnTo>
                    <a:pt x="4134" y="792"/>
                  </a:lnTo>
                  <a:lnTo>
                    <a:pt x="5884" y="772"/>
                  </a:lnTo>
                  <a:lnTo>
                    <a:pt x="6554" y="996"/>
                  </a:lnTo>
                  <a:lnTo>
                    <a:pt x="7120" y="830"/>
                  </a:lnTo>
                  <a:lnTo>
                    <a:pt x="7675" y="393"/>
                  </a:lnTo>
                  <a:lnTo>
                    <a:pt x="8413" y="434"/>
                  </a:lnTo>
                  <a:lnTo>
                    <a:pt x="9524" y="0"/>
                  </a:lnTo>
                  <a:lnTo>
                    <a:pt x="13286" y="2785"/>
                  </a:lnTo>
                  <a:cubicBezTo>
                    <a:pt x="13319" y="2895"/>
                    <a:pt x="13353" y="3004"/>
                    <a:pt x="13386" y="3114"/>
                  </a:cubicBezTo>
                  <a:cubicBezTo>
                    <a:pt x="13467" y="3698"/>
                    <a:pt x="13547" y="4282"/>
                    <a:pt x="13628" y="4866"/>
                  </a:cubicBezTo>
                  <a:cubicBezTo>
                    <a:pt x="13611" y="5174"/>
                    <a:pt x="13595" y="5483"/>
                    <a:pt x="13578" y="5791"/>
                  </a:cubicBezTo>
                  <a:cubicBezTo>
                    <a:pt x="13524" y="5974"/>
                    <a:pt x="13471" y="6157"/>
                    <a:pt x="13417" y="6340"/>
                  </a:cubicBezTo>
                  <a:lnTo>
                    <a:pt x="13286" y="6573"/>
                  </a:lnTo>
                  <a:lnTo>
                    <a:pt x="14312" y="10361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1972614D-1E11-4041-960F-3016476B842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36941" y="4781459"/>
              <a:ext cx="1241584" cy="810039"/>
            </a:xfrm>
            <a:custGeom>
              <a:avLst/>
              <a:gdLst>
                <a:gd name="T0" fmla="*/ 3583 w 3651"/>
                <a:gd name="T1" fmla="*/ 1594 h 2382"/>
                <a:gd name="T2" fmla="*/ 3352 w 3651"/>
                <a:gd name="T3" fmla="*/ 1751 h 2382"/>
                <a:gd name="T4" fmla="*/ 3218 w 3651"/>
                <a:gd name="T5" fmla="*/ 1755 h 2382"/>
                <a:gd name="T6" fmla="*/ 3004 w 3651"/>
                <a:gd name="T7" fmla="*/ 1691 h 2382"/>
                <a:gd name="T8" fmla="*/ 2790 w 3651"/>
                <a:gd name="T9" fmla="*/ 1532 h 2382"/>
                <a:gd name="T10" fmla="*/ 2673 w 3651"/>
                <a:gd name="T11" fmla="*/ 1691 h 2382"/>
                <a:gd name="T12" fmla="*/ 2491 w 3651"/>
                <a:gd name="T13" fmla="*/ 1841 h 2382"/>
                <a:gd name="T14" fmla="*/ 2241 w 3651"/>
                <a:gd name="T15" fmla="*/ 1907 h 2382"/>
                <a:gd name="T16" fmla="*/ 2052 w 3651"/>
                <a:gd name="T17" fmla="*/ 1930 h 2382"/>
                <a:gd name="T18" fmla="*/ 1794 w 3651"/>
                <a:gd name="T19" fmla="*/ 2127 h 2382"/>
                <a:gd name="T20" fmla="*/ 1683 w 3651"/>
                <a:gd name="T21" fmla="*/ 2157 h 2382"/>
                <a:gd name="T22" fmla="*/ 1408 w 3651"/>
                <a:gd name="T23" fmla="*/ 2137 h 2382"/>
                <a:gd name="T24" fmla="*/ 1206 w 3651"/>
                <a:gd name="T25" fmla="*/ 2207 h 2382"/>
                <a:gd name="T26" fmla="*/ 1057 w 3651"/>
                <a:gd name="T27" fmla="*/ 2309 h 2382"/>
                <a:gd name="T28" fmla="*/ 909 w 3651"/>
                <a:gd name="T29" fmla="*/ 2372 h 2382"/>
                <a:gd name="T30" fmla="*/ 668 w 3651"/>
                <a:gd name="T31" fmla="*/ 2366 h 2382"/>
                <a:gd name="T32" fmla="*/ 618 w 3651"/>
                <a:gd name="T33" fmla="*/ 2341 h 2382"/>
                <a:gd name="T34" fmla="*/ 383 w 3651"/>
                <a:gd name="T35" fmla="*/ 1735 h 2382"/>
                <a:gd name="T36" fmla="*/ 291 w 3651"/>
                <a:gd name="T37" fmla="*/ 1483 h 2382"/>
                <a:gd name="T38" fmla="*/ 136 w 3651"/>
                <a:gd name="T39" fmla="*/ 1092 h 2382"/>
                <a:gd name="T40" fmla="*/ 24 w 3651"/>
                <a:gd name="T41" fmla="*/ 844 h 2382"/>
                <a:gd name="T42" fmla="*/ 3 w 3651"/>
                <a:gd name="T43" fmla="*/ 659 h 2382"/>
                <a:gd name="T44" fmla="*/ 31 w 3651"/>
                <a:gd name="T45" fmla="*/ 430 h 2382"/>
                <a:gd name="T46" fmla="*/ 145 w 3651"/>
                <a:gd name="T47" fmla="*/ 347 h 2382"/>
                <a:gd name="T48" fmla="*/ 360 w 3651"/>
                <a:gd name="T49" fmla="*/ 314 h 2382"/>
                <a:gd name="T50" fmla="*/ 482 w 3651"/>
                <a:gd name="T51" fmla="*/ 368 h 2382"/>
                <a:gd name="T52" fmla="*/ 532 w 3651"/>
                <a:gd name="T53" fmla="*/ 225 h 2382"/>
                <a:gd name="T54" fmla="*/ 641 w 3651"/>
                <a:gd name="T55" fmla="*/ 69 h 2382"/>
                <a:gd name="T56" fmla="*/ 781 w 3651"/>
                <a:gd name="T57" fmla="*/ 16 h 2382"/>
                <a:gd name="T58" fmla="*/ 1038 w 3651"/>
                <a:gd name="T59" fmla="*/ 72 h 2382"/>
                <a:gd name="T60" fmla="*/ 1217 w 3651"/>
                <a:gd name="T61" fmla="*/ 224 h 2382"/>
                <a:gd name="T62" fmla="*/ 1270 w 3651"/>
                <a:gd name="T63" fmla="*/ 135 h 2382"/>
                <a:gd name="T64" fmla="*/ 1356 w 3651"/>
                <a:gd name="T65" fmla="*/ 49 h 2382"/>
                <a:gd name="T66" fmla="*/ 1563 w 3651"/>
                <a:gd name="T67" fmla="*/ 0 h 2382"/>
                <a:gd name="T68" fmla="*/ 1715 w 3651"/>
                <a:gd name="T69" fmla="*/ 35 h 2382"/>
                <a:gd name="T70" fmla="*/ 1805 w 3651"/>
                <a:gd name="T71" fmla="*/ 100 h 2382"/>
                <a:gd name="T72" fmla="*/ 1943 w 3651"/>
                <a:gd name="T73" fmla="*/ 302 h 2382"/>
                <a:gd name="T74" fmla="*/ 1964 w 3651"/>
                <a:gd name="T75" fmla="*/ 161 h 2382"/>
                <a:gd name="T76" fmla="*/ 2045 w 3651"/>
                <a:gd name="T77" fmla="*/ 73 h 2382"/>
                <a:gd name="T78" fmla="*/ 2188 w 3651"/>
                <a:gd name="T79" fmla="*/ 36 h 2382"/>
                <a:gd name="T80" fmla="*/ 2478 w 3651"/>
                <a:gd name="T81" fmla="*/ 96 h 2382"/>
                <a:gd name="T82" fmla="*/ 2667 w 3651"/>
                <a:gd name="T83" fmla="*/ 251 h 2382"/>
                <a:gd name="T84" fmla="*/ 2886 w 3651"/>
                <a:gd name="T85" fmla="*/ 507 h 2382"/>
                <a:gd name="T86" fmla="*/ 2901 w 3651"/>
                <a:gd name="T87" fmla="*/ 741 h 2382"/>
                <a:gd name="T88" fmla="*/ 3064 w 3651"/>
                <a:gd name="T89" fmla="*/ 1118 h 2382"/>
                <a:gd name="T90" fmla="*/ 3337 w 3651"/>
                <a:gd name="T91" fmla="*/ 1366 h 2382"/>
                <a:gd name="T92" fmla="*/ 3642 w 3651"/>
                <a:gd name="T93" fmla="*/ 1499 h 2382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050 w 10000"/>
                <a:gd name="connsiteY132" fmla="*/ 3652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131 w 10000"/>
                <a:gd name="connsiteY124" fmla="*/ 411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0000" h="10000">
                  <a:moveTo>
                    <a:pt x="10000" y="6297"/>
                  </a:moveTo>
                  <a:cubicBezTo>
                    <a:pt x="9995" y="6311"/>
                    <a:pt x="9989" y="6325"/>
                    <a:pt x="9984" y="6339"/>
                  </a:cubicBezTo>
                  <a:lnTo>
                    <a:pt x="9814" y="6692"/>
                  </a:lnTo>
                  <a:lnTo>
                    <a:pt x="9586" y="7019"/>
                  </a:lnTo>
                  <a:lnTo>
                    <a:pt x="9397" y="7221"/>
                  </a:lnTo>
                  <a:lnTo>
                    <a:pt x="9181" y="7351"/>
                  </a:lnTo>
                  <a:lnTo>
                    <a:pt x="9000" y="7393"/>
                  </a:lnTo>
                  <a:lnTo>
                    <a:pt x="8874" y="7380"/>
                  </a:lnTo>
                  <a:lnTo>
                    <a:pt x="8814" y="7368"/>
                  </a:lnTo>
                  <a:lnTo>
                    <a:pt x="8683" y="7338"/>
                  </a:lnTo>
                  <a:lnTo>
                    <a:pt x="8444" y="7242"/>
                  </a:lnTo>
                  <a:lnTo>
                    <a:pt x="8228" y="7099"/>
                  </a:lnTo>
                  <a:lnTo>
                    <a:pt x="8039" y="6931"/>
                  </a:lnTo>
                  <a:lnTo>
                    <a:pt x="7812" y="6679"/>
                  </a:lnTo>
                  <a:cubicBezTo>
                    <a:pt x="7755" y="6597"/>
                    <a:pt x="7699" y="6514"/>
                    <a:pt x="7642" y="6432"/>
                  </a:cubicBezTo>
                  <a:cubicBezTo>
                    <a:pt x="7637" y="6423"/>
                    <a:pt x="7633" y="6415"/>
                    <a:pt x="7628" y="6406"/>
                  </a:cubicBezTo>
                  <a:cubicBezTo>
                    <a:pt x="7613" y="6451"/>
                    <a:pt x="7599" y="6496"/>
                    <a:pt x="7584" y="6541"/>
                  </a:cubicBezTo>
                  <a:lnTo>
                    <a:pt x="7321" y="7099"/>
                  </a:lnTo>
                  <a:lnTo>
                    <a:pt x="7176" y="7334"/>
                  </a:lnTo>
                  <a:cubicBezTo>
                    <a:pt x="7120" y="7405"/>
                    <a:pt x="7065" y="7477"/>
                    <a:pt x="7009" y="7548"/>
                  </a:cubicBezTo>
                  <a:lnTo>
                    <a:pt x="6823" y="7729"/>
                  </a:lnTo>
                  <a:cubicBezTo>
                    <a:pt x="6788" y="7751"/>
                    <a:pt x="6754" y="7774"/>
                    <a:pt x="6719" y="7796"/>
                  </a:cubicBezTo>
                  <a:lnTo>
                    <a:pt x="6511" y="7901"/>
                  </a:lnTo>
                  <a:lnTo>
                    <a:pt x="6138" y="8006"/>
                  </a:lnTo>
                  <a:lnTo>
                    <a:pt x="5730" y="8018"/>
                  </a:lnTo>
                  <a:lnTo>
                    <a:pt x="5670" y="8006"/>
                  </a:lnTo>
                  <a:cubicBezTo>
                    <a:pt x="5653" y="8038"/>
                    <a:pt x="5637" y="8070"/>
                    <a:pt x="5620" y="8102"/>
                  </a:cubicBezTo>
                  <a:lnTo>
                    <a:pt x="5286" y="8573"/>
                  </a:lnTo>
                  <a:lnTo>
                    <a:pt x="5067" y="8799"/>
                  </a:lnTo>
                  <a:lnTo>
                    <a:pt x="4914" y="8929"/>
                  </a:lnTo>
                  <a:lnTo>
                    <a:pt x="4834" y="8971"/>
                  </a:lnTo>
                  <a:lnTo>
                    <a:pt x="4755" y="9005"/>
                  </a:lnTo>
                  <a:lnTo>
                    <a:pt x="4610" y="9055"/>
                  </a:lnTo>
                  <a:lnTo>
                    <a:pt x="4410" y="9068"/>
                  </a:lnTo>
                  <a:lnTo>
                    <a:pt x="4065" y="9001"/>
                  </a:lnTo>
                  <a:lnTo>
                    <a:pt x="3856" y="8971"/>
                  </a:lnTo>
                  <a:lnTo>
                    <a:pt x="3769" y="8980"/>
                  </a:lnTo>
                  <a:lnTo>
                    <a:pt x="3550" y="9085"/>
                  </a:lnTo>
                  <a:lnTo>
                    <a:pt x="3303" y="9265"/>
                  </a:lnTo>
                  <a:lnTo>
                    <a:pt x="3054" y="9492"/>
                  </a:lnTo>
                  <a:lnTo>
                    <a:pt x="2950" y="9614"/>
                  </a:lnTo>
                  <a:cubicBezTo>
                    <a:pt x="2932" y="9641"/>
                    <a:pt x="2913" y="9667"/>
                    <a:pt x="2895" y="9694"/>
                  </a:cubicBezTo>
                  <a:lnTo>
                    <a:pt x="2772" y="9811"/>
                  </a:lnTo>
                  <a:lnTo>
                    <a:pt x="2635" y="9903"/>
                  </a:lnTo>
                  <a:lnTo>
                    <a:pt x="2490" y="9958"/>
                  </a:lnTo>
                  <a:lnTo>
                    <a:pt x="2262" y="10000"/>
                  </a:lnTo>
                  <a:lnTo>
                    <a:pt x="1967" y="9966"/>
                  </a:lnTo>
                  <a:lnTo>
                    <a:pt x="1830" y="9933"/>
                  </a:lnTo>
                  <a:lnTo>
                    <a:pt x="1821" y="9933"/>
                  </a:lnTo>
                  <a:cubicBezTo>
                    <a:pt x="1796" y="9920"/>
                    <a:pt x="1770" y="9908"/>
                    <a:pt x="1745" y="9895"/>
                  </a:cubicBezTo>
                  <a:lnTo>
                    <a:pt x="1693" y="9828"/>
                  </a:lnTo>
                  <a:cubicBezTo>
                    <a:pt x="1552" y="9187"/>
                    <a:pt x="1412" y="8546"/>
                    <a:pt x="1271" y="7905"/>
                  </a:cubicBezTo>
                  <a:lnTo>
                    <a:pt x="1238" y="7821"/>
                  </a:lnTo>
                  <a:lnTo>
                    <a:pt x="1049" y="7284"/>
                  </a:lnTo>
                  <a:cubicBezTo>
                    <a:pt x="1003" y="7117"/>
                    <a:pt x="958" y="6951"/>
                    <a:pt x="912" y="6784"/>
                  </a:cubicBezTo>
                  <a:lnTo>
                    <a:pt x="852" y="6511"/>
                  </a:lnTo>
                  <a:cubicBezTo>
                    <a:pt x="834" y="6416"/>
                    <a:pt x="815" y="6321"/>
                    <a:pt x="797" y="6226"/>
                  </a:cubicBezTo>
                  <a:lnTo>
                    <a:pt x="671" y="5642"/>
                  </a:lnTo>
                  <a:cubicBezTo>
                    <a:pt x="623" y="5456"/>
                    <a:pt x="574" y="5270"/>
                    <a:pt x="526" y="5084"/>
                  </a:cubicBezTo>
                  <a:lnTo>
                    <a:pt x="373" y="4584"/>
                  </a:lnTo>
                  <a:cubicBezTo>
                    <a:pt x="346" y="4514"/>
                    <a:pt x="320" y="4444"/>
                    <a:pt x="293" y="4374"/>
                  </a:cubicBezTo>
                  <a:cubicBezTo>
                    <a:pt x="258" y="4250"/>
                    <a:pt x="224" y="4125"/>
                    <a:pt x="189" y="4001"/>
                  </a:cubicBezTo>
                  <a:lnTo>
                    <a:pt x="66" y="3543"/>
                  </a:lnTo>
                  <a:cubicBezTo>
                    <a:pt x="50" y="3445"/>
                    <a:pt x="35" y="3347"/>
                    <a:pt x="19" y="3249"/>
                  </a:cubicBezTo>
                  <a:cubicBezTo>
                    <a:pt x="18" y="3197"/>
                    <a:pt x="17" y="3146"/>
                    <a:pt x="16" y="3094"/>
                  </a:cubicBezTo>
                  <a:cubicBezTo>
                    <a:pt x="13" y="2985"/>
                    <a:pt x="11" y="2876"/>
                    <a:pt x="8" y="2767"/>
                  </a:cubicBezTo>
                  <a:cubicBezTo>
                    <a:pt x="5" y="2607"/>
                    <a:pt x="3" y="2448"/>
                    <a:pt x="0" y="2288"/>
                  </a:cubicBezTo>
                  <a:cubicBezTo>
                    <a:pt x="13" y="2182"/>
                    <a:pt x="25" y="2075"/>
                    <a:pt x="38" y="1969"/>
                  </a:cubicBezTo>
                  <a:cubicBezTo>
                    <a:pt x="54" y="1914"/>
                    <a:pt x="69" y="1860"/>
                    <a:pt x="85" y="1805"/>
                  </a:cubicBezTo>
                  <a:cubicBezTo>
                    <a:pt x="96" y="1778"/>
                    <a:pt x="107" y="1752"/>
                    <a:pt x="118" y="1725"/>
                  </a:cubicBezTo>
                  <a:lnTo>
                    <a:pt x="230" y="1583"/>
                  </a:lnTo>
                  <a:lnTo>
                    <a:pt x="397" y="1457"/>
                  </a:lnTo>
                  <a:lnTo>
                    <a:pt x="586" y="1364"/>
                  </a:lnTo>
                  <a:lnTo>
                    <a:pt x="789" y="1318"/>
                  </a:lnTo>
                  <a:lnTo>
                    <a:pt x="986" y="1318"/>
                  </a:lnTo>
                  <a:lnTo>
                    <a:pt x="1161" y="1373"/>
                  </a:lnTo>
                  <a:cubicBezTo>
                    <a:pt x="1196" y="1402"/>
                    <a:pt x="1230" y="1432"/>
                    <a:pt x="1265" y="1461"/>
                  </a:cubicBezTo>
                  <a:cubicBezTo>
                    <a:pt x="1283" y="1489"/>
                    <a:pt x="1302" y="1517"/>
                    <a:pt x="1320" y="1545"/>
                  </a:cubicBezTo>
                  <a:cubicBezTo>
                    <a:pt x="1327" y="1562"/>
                    <a:pt x="1335" y="1578"/>
                    <a:pt x="1342" y="1595"/>
                  </a:cubicBezTo>
                  <a:cubicBezTo>
                    <a:pt x="1345" y="1555"/>
                    <a:pt x="1347" y="1514"/>
                    <a:pt x="1350" y="1474"/>
                  </a:cubicBezTo>
                  <a:cubicBezTo>
                    <a:pt x="1386" y="1298"/>
                    <a:pt x="1421" y="1121"/>
                    <a:pt x="1457" y="945"/>
                  </a:cubicBezTo>
                  <a:cubicBezTo>
                    <a:pt x="1482" y="869"/>
                    <a:pt x="1506" y="794"/>
                    <a:pt x="1531" y="718"/>
                  </a:cubicBezTo>
                  <a:lnTo>
                    <a:pt x="1630" y="487"/>
                  </a:lnTo>
                  <a:lnTo>
                    <a:pt x="1756" y="290"/>
                  </a:lnTo>
                  <a:cubicBezTo>
                    <a:pt x="1781" y="262"/>
                    <a:pt x="1805" y="234"/>
                    <a:pt x="1830" y="206"/>
                  </a:cubicBezTo>
                  <a:lnTo>
                    <a:pt x="1923" y="134"/>
                  </a:lnTo>
                  <a:lnTo>
                    <a:pt x="2139" y="67"/>
                  </a:lnTo>
                  <a:lnTo>
                    <a:pt x="2375" y="80"/>
                  </a:lnTo>
                  <a:lnTo>
                    <a:pt x="2610" y="164"/>
                  </a:lnTo>
                  <a:lnTo>
                    <a:pt x="2843" y="302"/>
                  </a:lnTo>
                  <a:lnTo>
                    <a:pt x="3048" y="487"/>
                  </a:lnTo>
                  <a:lnTo>
                    <a:pt x="3216" y="705"/>
                  </a:lnTo>
                  <a:lnTo>
                    <a:pt x="3333" y="940"/>
                  </a:lnTo>
                  <a:cubicBezTo>
                    <a:pt x="3344" y="979"/>
                    <a:pt x="3355" y="1019"/>
                    <a:pt x="3366" y="1058"/>
                  </a:cubicBezTo>
                  <a:cubicBezTo>
                    <a:pt x="3369" y="1030"/>
                    <a:pt x="3371" y="1002"/>
                    <a:pt x="3374" y="974"/>
                  </a:cubicBezTo>
                  <a:cubicBezTo>
                    <a:pt x="3409" y="838"/>
                    <a:pt x="3443" y="703"/>
                    <a:pt x="3478" y="567"/>
                  </a:cubicBezTo>
                  <a:cubicBezTo>
                    <a:pt x="3511" y="498"/>
                    <a:pt x="3544" y="430"/>
                    <a:pt x="3577" y="361"/>
                  </a:cubicBezTo>
                  <a:cubicBezTo>
                    <a:pt x="3606" y="323"/>
                    <a:pt x="3636" y="286"/>
                    <a:pt x="3665" y="248"/>
                  </a:cubicBezTo>
                  <a:cubicBezTo>
                    <a:pt x="3681" y="234"/>
                    <a:pt x="3698" y="220"/>
                    <a:pt x="3714" y="206"/>
                  </a:cubicBezTo>
                  <a:cubicBezTo>
                    <a:pt x="3751" y="179"/>
                    <a:pt x="3789" y="153"/>
                    <a:pt x="3826" y="126"/>
                  </a:cubicBezTo>
                  <a:lnTo>
                    <a:pt x="4076" y="17"/>
                  </a:lnTo>
                  <a:lnTo>
                    <a:pt x="4281" y="0"/>
                  </a:lnTo>
                  <a:lnTo>
                    <a:pt x="4421" y="13"/>
                  </a:lnTo>
                  <a:lnTo>
                    <a:pt x="4560" y="59"/>
                  </a:lnTo>
                  <a:cubicBezTo>
                    <a:pt x="4606" y="88"/>
                    <a:pt x="4651" y="118"/>
                    <a:pt x="4697" y="147"/>
                  </a:cubicBezTo>
                  <a:cubicBezTo>
                    <a:pt x="4719" y="167"/>
                    <a:pt x="4741" y="186"/>
                    <a:pt x="4763" y="206"/>
                  </a:cubicBezTo>
                  <a:cubicBezTo>
                    <a:pt x="4784" y="225"/>
                    <a:pt x="4805" y="245"/>
                    <a:pt x="4826" y="264"/>
                  </a:cubicBezTo>
                  <a:cubicBezTo>
                    <a:pt x="4865" y="316"/>
                    <a:pt x="4905" y="368"/>
                    <a:pt x="4944" y="420"/>
                  </a:cubicBezTo>
                  <a:lnTo>
                    <a:pt x="5097" y="680"/>
                  </a:lnTo>
                  <a:lnTo>
                    <a:pt x="5294" y="1180"/>
                  </a:lnTo>
                  <a:cubicBezTo>
                    <a:pt x="5303" y="1209"/>
                    <a:pt x="5313" y="1239"/>
                    <a:pt x="5322" y="1268"/>
                  </a:cubicBezTo>
                  <a:cubicBezTo>
                    <a:pt x="5319" y="1243"/>
                    <a:pt x="5317" y="1217"/>
                    <a:pt x="5314" y="1192"/>
                  </a:cubicBezTo>
                  <a:lnTo>
                    <a:pt x="5341" y="835"/>
                  </a:lnTo>
                  <a:cubicBezTo>
                    <a:pt x="5354" y="782"/>
                    <a:pt x="5366" y="729"/>
                    <a:pt x="5379" y="676"/>
                  </a:cubicBezTo>
                  <a:cubicBezTo>
                    <a:pt x="5400" y="623"/>
                    <a:pt x="5421" y="569"/>
                    <a:pt x="5442" y="516"/>
                  </a:cubicBezTo>
                  <a:cubicBezTo>
                    <a:pt x="5474" y="469"/>
                    <a:pt x="5506" y="421"/>
                    <a:pt x="5538" y="374"/>
                  </a:cubicBezTo>
                  <a:cubicBezTo>
                    <a:pt x="5559" y="351"/>
                    <a:pt x="5580" y="329"/>
                    <a:pt x="5601" y="306"/>
                  </a:cubicBezTo>
                  <a:lnTo>
                    <a:pt x="5667" y="252"/>
                  </a:lnTo>
                  <a:lnTo>
                    <a:pt x="5823" y="181"/>
                  </a:lnTo>
                  <a:lnTo>
                    <a:pt x="5993" y="151"/>
                  </a:lnTo>
                  <a:lnTo>
                    <a:pt x="6174" y="155"/>
                  </a:lnTo>
                  <a:lnTo>
                    <a:pt x="6448" y="223"/>
                  </a:lnTo>
                  <a:lnTo>
                    <a:pt x="6787" y="403"/>
                  </a:lnTo>
                  <a:lnTo>
                    <a:pt x="6927" y="525"/>
                  </a:lnTo>
                  <a:cubicBezTo>
                    <a:pt x="6963" y="571"/>
                    <a:pt x="7095" y="365"/>
                    <a:pt x="7131" y="411"/>
                  </a:cubicBezTo>
                  <a:lnTo>
                    <a:pt x="7496" y="671"/>
                  </a:lnTo>
                  <a:lnTo>
                    <a:pt x="7918" y="1332"/>
                  </a:lnTo>
                  <a:lnTo>
                    <a:pt x="8071" y="1603"/>
                  </a:lnTo>
                  <a:cubicBezTo>
                    <a:pt x="8080" y="1691"/>
                    <a:pt x="8089" y="1778"/>
                    <a:pt x="8098" y="1866"/>
                  </a:cubicBezTo>
                  <a:lnTo>
                    <a:pt x="8331" y="2273"/>
                  </a:lnTo>
                  <a:cubicBezTo>
                    <a:pt x="8359" y="2391"/>
                    <a:pt x="8388" y="2508"/>
                    <a:pt x="8416" y="2626"/>
                  </a:cubicBezTo>
                  <a:cubicBezTo>
                    <a:pt x="8430" y="2779"/>
                    <a:pt x="8451" y="2745"/>
                    <a:pt x="8465" y="2898"/>
                  </a:cubicBezTo>
                  <a:cubicBezTo>
                    <a:pt x="8500" y="3078"/>
                    <a:pt x="8490" y="3125"/>
                    <a:pt x="8525" y="3305"/>
                  </a:cubicBezTo>
                  <a:cubicBezTo>
                    <a:pt x="8544" y="3522"/>
                    <a:pt x="8564" y="3739"/>
                    <a:pt x="8583" y="3956"/>
                  </a:cubicBezTo>
                  <a:cubicBezTo>
                    <a:pt x="8519" y="4202"/>
                    <a:pt x="8456" y="4448"/>
                    <a:pt x="8392" y="4694"/>
                  </a:cubicBezTo>
                  <a:lnTo>
                    <a:pt x="8548" y="4962"/>
                  </a:lnTo>
                  <a:lnTo>
                    <a:pt x="8852" y="5403"/>
                  </a:lnTo>
                  <a:lnTo>
                    <a:pt x="9140" y="5735"/>
                  </a:lnTo>
                  <a:lnTo>
                    <a:pt x="9395" y="5974"/>
                  </a:lnTo>
                  <a:lnTo>
                    <a:pt x="9721" y="6196"/>
                  </a:lnTo>
                  <a:lnTo>
                    <a:pt x="9975" y="6293"/>
                  </a:lnTo>
                  <a:cubicBezTo>
                    <a:pt x="9983" y="6294"/>
                    <a:pt x="9992" y="6296"/>
                    <a:pt x="10000" y="6297"/>
                  </a:cubicBez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9F51FD8-7F67-450A-83BB-E6C9613C54E4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470642" y="5077191"/>
              <a:ext cx="762090" cy="241788"/>
            </a:xfrm>
            <a:custGeom>
              <a:avLst/>
              <a:gdLst>
                <a:gd name="T0" fmla="*/ 2218 w 2242"/>
                <a:gd name="T1" fmla="*/ 418 h 712"/>
                <a:gd name="T2" fmla="*/ 2076 w 2242"/>
                <a:gd name="T3" fmla="*/ 368 h 712"/>
                <a:gd name="T4" fmla="*/ 1862 w 2242"/>
                <a:gd name="T5" fmla="*/ 361 h 712"/>
                <a:gd name="T6" fmla="*/ 1783 w 2242"/>
                <a:gd name="T7" fmla="*/ 381 h 712"/>
                <a:gd name="T8" fmla="*/ 1726 w 2242"/>
                <a:gd name="T9" fmla="*/ 431 h 712"/>
                <a:gd name="T10" fmla="*/ 1689 w 2242"/>
                <a:gd name="T11" fmla="*/ 507 h 712"/>
                <a:gd name="T12" fmla="*/ 1682 w 2242"/>
                <a:gd name="T13" fmla="*/ 610 h 712"/>
                <a:gd name="T14" fmla="*/ 1611 w 2242"/>
                <a:gd name="T15" fmla="*/ 470 h 712"/>
                <a:gd name="T16" fmla="*/ 1505 w 2242"/>
                <a:gd name="T17" fmla="*/ 371 h 712"/>
                <a:gd name="T18" fmla="*/ 1454 w 2242"/>
                <a:gd name="T19" fmla="*/ 343 h 712"/>
                <a:gd name="T20" fmla="*/ 1348 w 2242"/>
                <a:gd name="T21" fmla="*/ 311 h 712"/>
                <a:gd name="T22" fmla="*/ 1216 w 2242"/>
                <a:gd name="T23" fmla="*/ 312 h 712"/>
                <a:gd name="T24" fmla="*/ 1095 w 2242"/>
                <a:gd name="T25" fmla="*/ 357 h 712"/>
                <a:gd name="T26" fmla="*/ 1045 w 2242"/>
                <a:gd name="T27" fmla="*/ 394 h 712"/>
                <a:gd name="T28" fmla="*/ 972 w 2242"/>
                <a:gd name="T29" fmla="*/ 540 h 712"/>
                <a:gd name="T30" fmla="*/ 956 w 2242"/>
                <a:gd name="T31" fmla="*/ 532 h 712"/>
                <a:gd name="T32" fmla="*/ 847 w 2242"/>
                <a:gd name="T33" fmla="*/ 430 h 712"/>
                <a:gd name="T34" fmla="*/ 682 w 2242"/>
                <a:gd name="T35" fmla="*/ 357 h 712"/>
                <a:gd name="T36" fmla="*/ 512 w 2242"/>
                <a:gd name="T37" fmla="*/ 333 h 712"/>
                <a:gd name="T38" fmla="*/ 407 w 2242"/>
                <a:gd name="T39" fmla="*/ 357 h 712"/>
                <a:gd name="T40" fmla="*/ 324 w 2242"/>
                <a:gd name="T41" fmla="*/ 427 h 712"/>
                <a:gd name="T42" fmla="*/ 261 w 2242"/>
                <a:gd name="T43" fmla="*/ 543 h 712"/>
                <a:gd name="T44" fmla="*/ 229 w 2242"/>
                <a:gd name="T45" fmla="*/ 705 h 712"/>
                <a:gd name="T46" fmla="*/ 228 w 2242"/>
                <a:gd name="T47" fmla="*/ 704 h 712"/>
                <a:gd name="T48" fmla="*/ 198 w 2242"/>
                <a:gd name="T49" fmla="*/ 678 h 712"/>
                <a:gd name="T50" fmla="*/ 177 w 2242"/>
                <a:gd name="T51" fmla="*/ 662 h 712"/>
                <a:gd name="T52" fmla="*/ 196 w 2242"/>
                <a:gd name="T53" fmla="*/ 578 h 712"/>
                <a:gd name="T54" fmla="*/ 186 w 2242"/>
                <a:gd name="T55" fmla="*/ 477 h 712"/>
                <a:gd name="T56" fmla="*/ 166 w 2242"/>
                <a:gd name="T57" fmla="*/ 439 h 712"/>
                <a:gd name="T58" fmla="*/ 83 w 2242"/>
                <a:gd name="T59" fmla="*/ 374 h 712"/>
                <a:gd name="T60" fmla="*/ 0 w 2242"/>
                <a:gd name="T61" fmla="*/ 357 h 712"/>
                <a:gd name="T62" fmla="*/ 238 w 2242"/>
                <a:gd name="T63" fmla="*/ 347 h 712"/>
                <a:gd name="T64" fmla="*/ 284 w 2242"/>
                <a:gd name="T65" fmla="*/ 301 h 712"/>
                <a:gd name="T66" fmla="*/ 127 w 2242"/>
                <a:gd name="T67" fmla="*/ 152 h 712"/>
                <a:gd name="T68" fmla="*/ 50 w 2242"/>
                <a:gd name="T69" fmla="*/ 0 h 712"/>
                <a:gd name="T70" fmla="*/ 86 w 2242"/>
                <a:gd name="T71" fmla="*/ 66 h 712"/>
                <a:gd name="T72" fmla="*/ 216 w 2242"/>
                <a:gd name="T73" fmla="*/ 179 h 712"/>
                <a:gd name="T74" fmla="*/ 357 w 2242"/>
                <a:gd name="T75" fmla="*/ 229 h 712"/>
                <a:gd name="T76" fmla="*/ 840 w 2242"/>
                <a:gd name="T77" fmla="*/ 229 h 712"/>
                <a:gd name="T78" fmla="*/ 1069 w 2242"/>
                <a:gd name="T79" fmla="*/ 191 h 712"/>
                <a:gd name="T80" fmla="*/ 1210 w 2242"/>
                <a:gd name="T81" fmla="*/ 145 h 712"/>
                <a:gd name="T82" fmla="*/ 1392 w 2242"/>
                <a:gd name="T83" fmla="*/ 159 h 712"/>
                <a:gd name="T84" fmla="*/ 1525 w 2242"/>
                <a:gd name="T85" fmla="*/ 201 h 712"/>
                <a:gd name="T86" fmla="*/ 1733 w 2242"/>
                <a:gd name="T87" fmla="*/ 279 h 712"/>
                <a:gd name="T88" fmla="*/ 1855 w 2242"/>
                <a:gd name="T89" fmla="*/ 292 h 712"/>
                <a:gd name="T90" fmla="*/ 2026 w 2242"/>
                <a:gd name="T91" fmla="*/ 297 h 712"/>
                <a:gd name="T92" fmla="*/ 2106 w 2242"/>
                <a:gd name="T93" fmla="*/ 340 h 712"/>
                <a:gd name="T94" fmla="*/ 2242 w 2242"/>
                <a:gd name="T95" fmla="*/ 433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2" h="712">
                  <a:moveTo>
                    <a:pt x="2242" y="433"/>
                  </a:moveTo>
                  <a:lnTo>
                    <a:pt x="2218" y="418"/>
                  </a:lnTo>
                  <a:lnTo>
                    <a:pt x="2163" y="396"/>
                  </a:lnTo>
                  <a:lnTo>
                    <a:pt x="2076" y="368"/>
                  </a:lnTo>
                  <a:lnTo>
                    <a:pt x="1951" y="354"/>
                  </a:lnTo>
                  <a:lnTo>
                    <a:pt x="1862" y="361"/>
                  </a:lnTo>
                  <a:lnTo>
                    <a:pt x="1808" y="373"/>
                  </a:lnTo>
                  <a:lnTo>
                    <a:pt x="1783" y="381"/>
                  </a:lnTo>
                  <a:lnTo>
                    <a:pt x="1760" y="397"/>
                  </a:lnTo>
                  <a:lnTo>
                    <a:pt x="1726" y="431"/>
                  </a:lnTo>
                  <a:lnTo>
                    <a:pt x="1703" y="469"/>
                  </a:lnTo>
                  <a:lnTo>
                    <a:pt x="1689" y="507"/>
                  </a:lnTo>
                  <a:lnTo>
                    <a:pt x="1679" y="592"/>
                  </a:lnTo>
                  <a:lnTo>
                    <a:pt x="1682" y="610"/>
                  </a:lnTo>
                  <a:lnTo>
                    <a:pt x="1676" y="589"/>
                  </a:lnTo>
                  <a:lnTo>
                    <a:pt x="1611" y="470"/>
                  </a:lnTo>
                  <a:lnTo>
                    <a:pt x="1554" y="408"/>
                  </a:lnTo>
                  <a:lnTo>
                    <a:pt x="1505" y="371"/>
                  </a:lnTo>
                  <a:lnTo>
                    <a:pt x="1478" y="357"/>
                  </a:lnTo>
                  <a:lnTo>
                    <a:pt x="1454" y="343"/>
                  </a:lnTo>
                  <a:lnTo>
                    <a:pt x="1402" y="322"/>
                  </a:lnTo>
                  <a:lnTo>
                    <a:pt x="1348" y="311"/>
                  </a:lnTo>
                  <a:lnTo>
                    <a:pt x="1294" y="308"/>
                  </a:lnTo>
                  <a:lnTo>
                    <a:pt x="1216" y="312"/>
                  </a:lnTo>
                  <a:lnTo>
                    <a:pt x="1127" y="338"/>
                  </a:lnTo>
                  <a:lnTo>
                    <a:pt x="1095" y="357"/>
                  </a:lnTo>
                  <a:lnTo>
                    <a:pt x="1077" y="367"/>
                  </a:lnTo>
                  <a:lnTo>
                    <a:pt x="1045" y="394"/>
                  </a:lnTo>
                  <a:lnTo>
                    <a:pt x="1009" y="443"/>
                  </a:lnTo>
                  <a:lnTo>
                    <a:pt x="972" y="540"/>
                  </a:lnTo>
                  <a:lnTo>
                    <a:pt x="968" y="560"/>
                  </a:lnTo>
                  <a:lnTo>
                    <a:pt x="956" y="532"/>
                  </a:lnTo>
                  <a:lnTo>
                    <a:pt x="912" y="477"/>
                  </a:lnTo>
                  <a:lnTo>
                    <a:pt x="847" y="430"/>
                  </a:lnTo>
                  <a:lnTo>
                    <a:pt x="768" y="388"/>
                  </a:lnTo>
                  <a:lnTo>
                    <a:pt x="682" y="357"/>
                  </a:lnTo>
                  <a:lnTo>
                    <a:pt x="595" y="338"/>
                  </a:lnTo>
                  <a:lnTo>
                    <a:pt x="512" y="333"/>
                  </a:lnTo>
                  <a:lnTo>
                    <a:pt x="437" y="344"/>
                  </a:lnTo>
                  <a:lnTo>
                    <a:pt x="407" y="357"/>
                  </a:lnTo>
                  <a:lnTo>
                    <a:pt x="375" y="377"/>
                  </a:lnTo>
                  <a:lnTo>
                    <a:pt x="324" y="427"/>
                  </a:lnTo>
                  <a:lnTo>
                    <a:pt x="286" y="484"/>
                  </a:lnTo>
                  <a:lnTo>
                    <a:pt x="261" y="543"/>
                  </a:lnTo>
                  <a:lnTo>
                    <a:pt x="238" y="628"/>
                  </a:lnTo>
                  <a:lnTo>
                    <a:pt x="229" y="705"/>
                  </a:lnTo>
                  <a:lnTo>
                    <a:pt x="229" y="712"/>
                  </a:lnTo>
                  <a:lnTo>
                    <a:pt x="228" y="704"/>
                  </a:lnTo>
                  <a:lnTo>
                    <a:pt x="219" y="692"/>
                  </a:lnTo>
                  <a:lnTo>
                    <a:pt x="198" y="678"/>
                  </a:lnTo>
                  <a:lnTo>
                    <a:pt x="177" y="662"/>
                  </a:lnTo>
                  <a:lnTo>
                    <a:pt x="177" y="662"/>
                  </a:lnTo>
                  <a:lnTo>
                    <a:pt x="186" y="633"/>
                  </a:lnTo>
                  <a:lnTo>
                    <a:pt x="196" y="578"/>
                  </a:lnTo>
                  <a:lnTo>
                    <a:pt x="196" y="525"/>
                  </a:lnTo>
                  <a:lnTo>
                    <a:pt x="186" y="477"/>
                  </a:lnTo>
                  <a:lnTo>
                    <a:pt x="177" y="459"/>
                  </a:lnTo>
                  <a:lnTo>
                    <a:pt x="166" y="439"/>
                  </a:lnTo>
                  <a:lnTo>
                    <a:pt x="130" y="403"/>
                  </a:lnTo>
                  <a:lnTo>
                    <a:pt x="83" y="374"/>
                  </a:lnTo>
                  <a:lnTo>
                    <a:pt x="28" y="358"/>
                  </a:lnTo>
                  <a:lnTo>
                    <a:pt x="0" y="357"/>
                  </a:lnTo>
                  <a:lnTo>
                    <a:pt x="76" y="357"/>
                  </a:lnTo>
                  <a:lnTo>
                    <a:pt x="238" y="347"/>
                  </a:lnTo>
                  <a:lnTo>
                    <a:pt x="331" y="331"/>
                  </a:lnTo>
                  <a:lnTo>
                    <a:pt x="284" y="301"/>
                  </a:lnTo>
                  <a:lnTo>
                    <a:pt x="199" y="234"/>
                  </a:lnTo>
                  <a:lnTo>
                    <a:pt x="127" y="152"/>
                  </a:lnTo>
                  <a:lnTo>
                    <a:pt x="71" y="55"/>
                  </a:lnTo>
                  <a:lnTo>
                    <a:pt x="50" y="0"/>
                  </a:lnTo>
                  <a:lnTo>
                    <a:pt x="60" y="23"/>
                  </a:lnTo>
                  <a:lnTo>
                    <a:pt x="86" y="66"/>
                  </a:lnTo>
                  <a:lnTo>
                    <a:pt x="134" y="122"/>
                  </a:lnTo>
                  <a:lnTo>
                    <a:pt x="216" y="179"/>
                  </a:lnTo>
                  <a:lnTo>
                    <a:pt x="308" y="218"/>
                  </a:lnTo>
                  <a:lnTo>
                    <a:pt x="357" y="229"/>
                  </a:lnTo>
                  <a:lnTo>
                    <a:pt x="484" y="229"/>
                  </a:lnTo>
                  <a:lnTo>
                    <a:pt x="840" y="229"/>
                  </a:lnTo>
                  <a:lnTo>
                    <a:pt x="968" y="229"/>
                  </a:lnTo>
                  <a:lnTo>
                    <a:pt x="1069" y="191"/>
                  </a:lnTo>
                  <a:lnTo>
                    <a:pt x="1173" y="152"/>
                  </a:lnTo>
                  <a:lnTo>
                    <a:pt x="1210" y="145"/>
                  </a:lnTo>
                  <a:lnTo>
                    <a:pt x="1286" y="142"/>
                  </a:lnTo>
                  <a:lnTo>
                    <a:pt x="1392" y="159"/>
                  </a:lnTo>
                  <a:lnTo>
                    <a:pt x="1452" y="178"/>
                  </a:lnTo>
                  <a:lnTo>
                    <a:pt x="1525" y="201"/>
                  </a:lnTo>
                  <a:lnTo>
                    <a:pt x="1660" y="258"/>
                  </a:lnTo>
                  <a:lnTo>
                    <a:pt x="1733" y="279"/>
                  </a:lnTo>
                  <a:lnTo>
                    <a:pt x="1772" y="288"/>
                  </a:lnTo>
                  <a:lnTo>
                    <a:pt x="1855" y="292"/>
                  </a:lnTo>
                  <a:lnTo>
                    <a:pt x="1941" y="292"/>
                  </a:lnTo>
                  <a:lnTo>
                    <a:pt x="2026" y="297"/>
                  </a:lnTo>
                  <a:lnTo>
                    <a:pt x="2064" y="305"/>
                  </a:lnTo>
                  <a:lnTo>
                    <a:pt x="2106" y="340"/>
                  </a:lnTo>
                  <a:lnTo>
                    <a:pt x="2201" y="397"/>
                  </a:lnTo>
                  <a:lnTo>
                    <a:pt x="2242" y="433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32AFDDE-260E-44BE-9E9A-E5D8BE91111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898" y="4752818"/>
              <a:ext cx="259131" cy="425424"/>
            </a:xfrm>
            <a:custGeom>
              <a:avLst/>
              <a:gdLst>
                <a:gd name="T0" fmla="*/ 740 w 764"/>
                <a:gd name="T1" fmla="*/ 1249 h 1249"/>
                <a:gd name="T2" fmla="*/ 740 w 764"/>
                <a:gd name="T3" fmla="*/ 1246 h 1249"/>
                <a:gd name="T4" fmla="*/ 729 w 764"/>
                <a:gd name="T5" fmla="*/ 1217 h 1249"/>
                <a:gd name="T6" fmla="*/ 714 w 764"/>
                <a:gd name="T7" fmla="*/ 1198 h 1249"/>
                <a:gd name="T8" fmla="*/ 695 w 764"/>
                <a:gd name="T9" fmla="*/ 1175 h 1249"/>
                <a:gd name="T10" fmla="*/ 646 w 764"/>
                <a:gd name="T11" fmla="*/ 1110 h 1249"/>
                <a:gd name="T12" fmla="*/ 612 w 764"/>
                <a:gd name="T13" fmla="*/ 1071 h 1249"/>
                <a:gd name="T14" fmla="*/ 573 w 764"/>
                <a:gd name="T15" fmla="*/ 1032 h 1249"/>
                <a:gd name="T16" fmla="*/ 497 w 764"/>
                <a:gd name="T17" fmla="*/ 946 h 1249"/>
                <a:gd name="T18" fmla="*/ 458 w 764"/>
                <a:gd name="T19" fmla="*/ 893 h 1249"/>
                <a:gd name="T20" fmla="*/ 417 w 764"/>
                <a:gd name="T21" fmla="*/ 852 h 1249"/>
                <a:gd name="T22" fmla="*/ 322 w 764"/>
                <a:gd name="T23" fmla="*/ 746 h 1249"/>
                <a:gd name="T24" fmla="*/ 281 w 764"/>
                <a:gd name="T25" fmla="*/ 688 h 1249"/>
                <a:gd name="T26" fmla="*/ 242 w 764"/>
                <a:gd name="T27" fmla="*/ 631 h 1249"/>
                <a:gd name="T28" fmla="*/ 190 w 764"/>
                <a:gd name="T29" fmla="*/ 539 h 1249"/>
                <a:gd name="T30" fmla="*/ 163 w 764"/>
                <a:gd name="T31" fmla="*/ 472 h 1249"/>
                <a:gd name="T32" fmla="*/ 153 w 764"/>
                <a:gd name="T33" fmla="*/ 435 h 1249"/>
                <a:gd name="T34" fmla="*/ 137 w 764"/>
                <a:gd name="T35" fmla="*/ 399 h 1249"/>
                <a:gd name="T36" fmla="*/ 117 w 764"/>
                <a:gd name="T37" fmla="*/ 342 h 1249"/>
                <a:gd name="T38" fmla="*/ 101 w 764"/>
                <a:gd name="T39" fmla="*/ 307 h 1249"/>
                <a:gd name="T40" fmla="*/ 93 w 764"/>
                <a:gd name="T41" fmla="*/ 296 h 1249"/>
                <a:gd name="T42" fmla="*/ 83 w 764"/>
                <a:gd name="T43" fmla="*/ 270 h 1249"/>
                <a:gd name="T44" fmla="*/ 76 w 764"/>
                <a:gd name="T45" fmla="*/ 227 h 1249"/>
                <a:gd name="T46" fmla="*/ 76 w 764"/>
                <a:gd name="T47" fmla="*/ 205 h 1249"/>
                <a:gd name="T48" fmla="*/ 38 w 764"/>
                <a:gd name="T49" fmla="*/ 102 h 1249"/>
                <a:gd name="T50" fmla="*/ 25 w 764"/>
                <a:gd name="T51" fmla="*/ 52 h 1249"/>
                <a:gd name="T52" fmla="*/ 10 w 764"/>
                <a:gd name="T53" fmla="*/ 32 h 1249"/>
                <a:gd name="T54" fmla="*/ 0 w 764"/>
                <a:gd name="T55" fmla="*/ 3 h 1249"/>
                <a:gd name="T56" fmla="*/ 0 w 764"/>
                <a:gd name="T57" fmla="*/ 0 h 1249"/>
                <a:gd name="T58" fmla="*/ 0 w 764"/>
                <a:gd name="T59" fmla="*/ 0 h 1249"/>
                <a:gd name="T60" fmla="*/ 13 w 764"/>
                <a:gd name="T61" fmla="*/ 13 h 1249"/>
                <a:gd name="T62" fmla="*/ 51 w 764"/>
                <a:gd name="T63" fmla="*/ 52 h 1249"/>
                <a:gd name="T64" fmla="*/ 70 w 764"/>
                <a:gd name="T65" fmla="*/ 74 h 1249"/>
                <a:gd name="T66" fmla="*/ 109 w 764"/>
                <a:gd name="T67" fmla="*/ 151 h 1249"/>
                <a:gd name="T68" fmla="*/ 127 w 764"/>
                <a:gd name="T69" fmla="*/ 205 h 1249"/>
                <a:gd name="T70" fmla="*/ 150 w 764"/>
                <a:gd name="T71" fmla="*/ 246 h 1249"/>
                <a:gd name="T72" fmla="*/ 193 w 764"/>
                <a:gd name="T73" fmla="*/ 330 h 1249"/>
                <a:gd name="T74" fmla="*/ 219 w 764"/>
                <a:gd name="T75" fmla="*/ 396 h 1249"/>
                <a:gd name="T76" fmla="*/ 229 w 764"/>
                <a:gd name="T77" fmla="*/ 435 h 1249"/>
                <a:gd name="T78" fmla="*/ 248 w 764"/>
                <a:gd name="T79" fmla="*/ 495 h 1249"/>
                <a:gd name="T80" fmla="*/ 284 w 764"/>
                <a:gd name="T81" fmla="*/ 589 h 1249"/>
                <a:gd name="T82" fmla="*/ 312 w 764"/>
                <a:gd name="T83" fmla="*/ 642 h 1249"/>
                <a:gd name="T84" fmla="*/ 331 w 764"/>
                <a:gd name="T85" fmla="*/ 664 h 1249"/>
                <a:gd name="T86" fmla="*/ 370 w 764"/>
                <a:gd name="T87" fmla="*/ 721 h 1249"/>
                <a:gd name="T88" fmla="*/ 433 w 764"/>
                <a:gd name="T89" fmla="*/ 800 h 1249"/>
                <a:gd name="T90" fmla="*/ 481 w 764"/>
                <a:gd name="T91" fmla="*/ 847 h 1249"/>
                <a:gd name="T92" fmla="*/ 510 w 764"/>
                <a:gd name="T93" fmla="*/ 867 h 1249"/>
                <a:gd name="T94" fmla="*/ 529 w 764"/>
                <a:gd name="T95" fmla="*/ 889 h 1249"/>
                <a:gd name="T96" fmla="*/ 567 w 764"/>
                <a:gd name="T97" fmla="*/ 946 h 1249"/>
                <a:gd name="T98" fmla="*/ 586 w 764"/>
                <a:gd name="T99" fmla="*/ 969 h 1249"/>
                <a:gd name="T100" fmla="*/ 605 w 764"/>
                <a:gd name="T101" fmla="*/ 988 h 1249"/>
                <a:gd name="T102" fmla="*/ 643 w 764"/>
                <a:gd name="T103" fmla="*/ 1035 h 1249"/>
                <a:gd name="T104" fmla="*/ 662 w 764"/>
                <a:gd name="T105" fmla="*/ 1071 h 1249"/>
                <a:gd name="T106" fmla="*/ 698 w 764"/>
                <a:gd name="T107" fmla="*/ 1110 h 1249"/>
                <a:gd name="T108" fmla="*/ 745 w 764"/>
                <a:gd name="T109" fmla="*/ 1185 h 1249"/>
                <a:gd name="T110" fmla="*/ 764 w 764"/>
                <a:gd name="T111" fmla="*/ 1224 h 1249"/>
                <a:gd name="T112" fmla="*/ 752 w 764"/>
                <a:gd name="T113" fmla="*/ 1224 h 1249"/>
                <a:gd name="T114" fmla="*/ 752 w 764"/>
                <a:gd name="T115" fmla="*/ 1233 h 1249"/>
                <a:gd name="T116" fmla="*/ 740 w 764"/>
                <a:gd name="T117" fmla="*/ 1249 h 1249"/>
                <a:gd name="T118" fmla="*/ 740 w 764"/>
                <a:gd name="T119" fmla="*/ 124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4" h="1249">
                  <a:moveTo>
                    <a:pt x="740" y="1249"/>
                  </a:moveTo>
                  <a:lnTo>
                    <a:pt x="740" y="1246"/>
                  </a:lnTo>
                  <a:lnTo>
                    <a:pt x="729" y="1217"/>
                  </a:lnTo>
                  <a:lnTo>
                    <a:pt x="714" y="1198"/>
                  </a:lnTo>
                  <a:lnTo>
                    <a:pt x="695" y="1175"/>
                  </a:lnTo>
                  <a:lnTo>
                    <a:pt x="646" y="1110"/>
                  </a:lnTo>
                  <a:lnTo>
                    <a:pt x="612" y="1071"/>
                  </a:lnTo>
                  <a:lnTo>
                    <a:pt x="573" y="1032"/>
                  </a:lnTo>
                  <a:lnTo>
                    <a:pt x="497" y="946"/>
                  </a:lnTo>
                  <a:lnTo>
                    <a:pt x="458" y="893"/>
                  </a:lnTo>
                  <a:lnTo>
                    <a:pt x="417" y="852"/>
                  </a:lnTo>
                  <a:lnTo>
                    <a:pt x="322" y="746"/>
                  </a:lnTo>
                  <a:lnTo>
                    <a:pt x="281" y="688"/>
                  </a:lnTo>
                  <a:lnTo>
                    <a:pt x="242" y="631"/>
                  </a:lnTo>
                  <a:lnTo>
                    <a:pt x="190" y="539"/>
                  </a:lnTo>
                  <a:lnTo>
                    <a:pt x="163" y="472"/>
                  </a:lnTo>
                  <a:lnTo>
                    <a:pt x="153" y="435"/>
                  </a:lnTo>
                  <a:lnTo>
                    <a:pt x="137" y="399"/>
                  </a:lnTo>
                  <a:lnTo>
                    <a:pt x="117" y="342"/>
                  </a:lnTo>
                  <a:lnTo>
                    <a:pt x="101" y="307"/>
                  </a:lnTo>
                  <a:lnTo>
                    <a:pt x="93" y="296"/>
                  </a:lnTo>
                  <a:lnTo>
                    <a:pt x="83" y="270"/>
                  </a:lnTo>
                  <a:lnTo>
                    <a:pt x="76" y="227"/>
                  </a:lnTo>
                  <a:lnTo>
                    <a:pt x="76" y="205"/>
                  </a:lnTo>
                  <a:lnTo>
                    <a:pt x="38" y="102"/>
                  </a:lnTo>
                  <a:lnTo>
                    <a:pt x="25" y="52"/>
                  </a:lnTo>
                  <a:lnTo>
                    <a:pt x="10" y="32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51" y="52"/>
                  </a:lnTo>
                  <a:lnTo>
                    <a:pt x="70" y="74"/>
                  </a:lnTo>
                  <a:lnTo>
                    <a:pt x="109" y="151"/>
                  </a:lnTo>
                  <a:lnTo>
                    <a:pt x="127" y="205"/>
                  </a:lnTo>
                  <a:lnTo>
                    <a:pt x="150" y="246"/>
                  </a:lnTo>
                  <a:lnTo>
                    <a:pt x="193" y="330"/>
                  </a:lnTo>
                  <a:lnTo>
                    <a:pt x="219" y="396"/>
                  </a:lnTo>
                  <a:lnTo>
                    <a:pt x="229" y="435"/>
                  </a:lnTo>
                  <a:lnTo>
                    <a:pt x="248" y="495"/>
                  </a:lnTo>
                  <a:lnTo>
                    <a:pt x="284" y="589"/>
                  </a:lnTo>
                  <a:lnTo>
                    <a:pt x="312" y="642"/>
                  </a:lnTo>
                  <a:lnTo>
                    <a:pt x="331" y="664"/>
                  </a:lnTo>
                  <a:lnTo>
                    <a:pt x="370" y="721"/>
                  </a:lnTo>
                  <a:lnTo>
                    <a:pt x="433" y="800"/>
                  </a:lnTo>
                  <a:lnTo>
                    <a:pt x="481" y="847"/>
                  </a:lnTo>
                  <a:lnTo>
                    <a:pt x="510" y="867"/>
                  </a:lnTo>
                  <a:lnTo>
                    <a:pt x="529" y="889"/>
                  </a:lnTo>
                  <a:lnTo>
                    <a:pt x="567" y="946"/>
                  </a:lnTo>
                  <a:lnTo>
                    <a:pt x="586" y="969"/>
                  </a:lnTo>
                  <a:lnTo>
                    <a:pt x="605" y="988"/>
                  </a:lnTo>
                  <a:lnTo>
                    <a:pt x="643" y="1035"/>
                  </a:lnTo>
                  <a:lnTo>
                    <a:pt x="662" y="1071"/>
                  </a:lnTo>
                  <a:lnTo>
                    <a:pt x="698" y="1110"/>
                  </a:lnTo>
                  <a:lnTo>
                    <a:pt x="745" y="1185"/>
                  </a:lnTo>
                  <a:lnTo>
                    <a:pt x="764" y="1224"/>
                  </a:lnTo>
                  <a:lnTo>
                    <a:pt x="752" y="1224"/>
                  </a:lnTo>
                  <a:lnTo>
                    <a:pt x="752" y="1233"/>
                  </a:lnTo>
                  <a:lnTo>
                    <a:pt x="740" y="1249"/>
                  </a:lnTo>
                  <a:lnTo>
                    <a:pt x="740" y="124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94EB2AF-F44F-4AF5-93ED-49879EE0AE66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8403" y="4914575"/>
              <a:ext cx="269333" cy="596818"/>
            </a:xfrm>
            <a:custGeom>
              <a:avLst/>
              <a:gdLst>
                <a:gd name="T0" fmla="*/ 786 w 790"/>
                <a:gd name="T1" fmla="*/ 1756 h 1756"/>
                <a:gd name="T2" fmla="*/ 713 w 790"/>
                <a:gd name="T3" fmla="*/ 1706 h 1756"/>
                <a:gd name="T4" fmla="*/ 678 w 790"/>
                <a:gd name="T5" fmla="*/ 1649 h 1756"/>
                <a:gd name="T6" fmla="*/ 654 w 790"/>
                <a:gd name="T7" fmla="*/ 1619 h 1756"/>
                <a:gd name="T8" fmla="*/ 627 w 790"/>
                <a:gd name="T9" fmla="*/ 1540 h 1756"/>
                <a:gd name="T10" fmla="*/ 589 w 790"/>
                <a:gd name="T11" fmla="*/ 1441 h 1756"/>
                <a:gd name="T12" fmla="*/ 483 w 790"/>
                <a:gd name="T13" fmla="*/ 1222 h 1756"/>
                <a:gd name="T14" fmla="*/ 360 w 790"/>
                <a:gd name="T15" fmla="*/ 993 h 1756"/>
                <a:gd name="T16" fmla="*/ 283 w 790"/>
                <a:gd name="T17" fmla="*/ 878 h 1756"/>
                <a:gd name="T18" fmla="*/ 204 w 790"/>
                <a:gd name="T19" fmla="*/ 763 h 1756"/>
                <a:gd name="T20" fmla="*/ 123 w 790"/>
                <a:gd name="T21" fmla="*/ 649 h 1756"/>
                <a:gd name="T22" fmla="*/ 63 w 790"/>
                <a:gd name="T23" fmla="*/ 534 h 1756"/>
                <a:gd name="T24" fmla="*/ 16 w 790"/>
                <a:gd name="T25" fmla="*/ 438 h 1756"/>
                <a:gd name="T26" fmla="*/ 0 w 790"/>
                <a:gd name="T27" fmla="*/ 343 h 1756"/>
                <a:gd name="T28" fmla="*/ 0 w 790"/>
                <a:gd name="T29" fmla="*/ 177 h 1756"/>
                <a:gd name="T30" fmla="*/ 0 w 790"/>
                <a:gd name="T31" fmla="*/ 0 h 1756"/>
                <a:gd name="T32" fmla="*/ 0 w 790"/>
                <a:gd name="T33" fmla="*/ 11 h 1756"/>
                <a:gd name="T34" fmla="*/ 25 w 790"/>
                <a:gd name="T35" fmla="*/ 94 h 1756"/>
                <a:gd name="T36" fmla="*/ 50 w 790"/>
                <a:gd name="T37" fmla="*/ 177 h 1756"/>
                <a:gd name="T38" fmla="*/ 60 w 790"/>
                <a:gd name="T39" fmla="*/ 266 h 1756"/>
                <a:gd name="T40" fmla="*/ 79 w 790"/>
                <a:gd name="T41" fmla="*/ 339 h 1756"/>
                <a:gd name="T42" fmla="*/ 102 w 790"/>
                <a:gd name="T43" fmla="*/ 432 h 1756"/>
                <a:gd name="T44" fmla="*/ 159 w 790"/>
                <a:gd name="T45" fmla="*/ 537 h 1756"/>
                <a:gd name="T46" fmla="*/ 217 w 790"/>
                <a:gd name="T47" fmla="*/ 636 h 1756"/>
                <a:gd name="T48" fmla="*/ 277 w 790"/>
                <a:gd name="T49" fmla="*/ 750 h 1756"/>
                <a:gd name="T50" fmla="*/ 356 w 790"/>
                <a:gd name="T51" fmla="*/ 865 h 1756"/>
                <a:gd name="T52" fmla="*/ 496 w 790"/>
                <a:gd name="T53" fmla="*/ 1094 h 1756"/>
                <a:gd name="T54" fmla="*/ 569 w 790"/>
                <a:gd name="T55" fmla="*/ 1248 h 1756"/>
                <a:gd name="T56" fmla="*/ 637 w 790"/>
                <a:gd name="T57" fmla="*/ 1451 h 1756"/>
                <a:gd name="T58" fmla="*/ 660 w 790"/>
                <a:gd name="T59" fmla="*/ 1543 h 1756"/>
                <a:gd name="T60" fmla="*/ 678 w 790"/>
                <a:gd name="T61" fmla="*/ 1597 h 1756"/>
                <a:gd name="T62" fmla="*/ 713 w 790"/>
                <a:gd name="T63" fmla="*/ 1655 h 1756"/>
                <a:gd name="T64" fmla="*/ 741 w 790"/>
                <a:gd name="T65" fmla="*/ 1722 h 1756"/>
                <a:gd name="T66" fmla="*/ 780 w 790"/>
                <a:gd name="T67" fmla="*/ 1756 h 1756"/>
                <a:gd name="T68" fmla="*/ 790 w 790"/>
                <a:gd name="T69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0" h="1756">
                  <a:moveTo>
                    <a:pt x="790" y="1756"/>
                  </a:moveTo>
                  <a:lnTo>
                    <a:pt x="786" y="1756"/>
                  </a:lnTo>
                  <a:lnTo>
                    <a:pt x="749" y="1738"/>
                  </a:lnTo>
                  <a:lnTo>
                    <a:pt x="713" y="1706"/>
                  </a:lnTo>
                  <a:lnTo>
                    <a:pt x="697" y="1686"/>
                  </a:lnTo>
                  <a:lnTo>
                    <a:pt x="678" y="1649"/>
                  </a:lnTo>
                  <a:lnTo>
                    <a:pt x="663" y="1629"/>
                  </a:lnTo>
                  <a:lnTo>
                    <a:pt x="654" y="1619"/>
                  </a:lnTo>
                  <a:lnTo>
                    <a:pt x="641" y="1592"/>
                  </a:lnTo>
                  <a:lnTo>
                    <a:pt x="627" y="1540"/>
                  </a:lnTo>
                  <a:lnTo>
                    <a:pt x="611" y="1503"/>
                  </a:lnTo>
                  <a:lnTo>
                    <a:pt x="589" y="1441"/>
                  </a:lnTo>
                  <a:lnTo>
                    <a:pt x="522" y="1298"/>
                  </a:lnTo>
                  <a:lnTo>
                    <a:pt x="483" y="1222"/>
                  </a:lnTo>
                  <a:lnTo>
                    <a:pt x="446" y="1146"/>
                  </a:lnTo>
                  <a:lnTo>
                    <a:pt x="360" y="993"/>
                  </a:lnTo>
                  <a:lnTo>
                    <a:pt x="306" y="917"/>
                  </a:lnTo>
                  <a:lnTo>
                    <a:pt x="283" y="878"/>
                  </a:lnTo>
                  <a:lnTo>
                    <a:pt x="225" y="802"/>
                  </a:lnTo>
                  <a:lnTo>
                    <a:pt x="204" y="763"/>
                  </a:lnTo>
                  <a:lnTo>
                    <a:pt x="181" y="725"/>
                  </a:lnTo>
                  <a:lnTo>
                    <a:pt x="123" y="649"/>
                  </a:lnTo>
                  <a:lnTo>
                    <a:pt x="102" y="610"/>
                  </a:lnTo>
                  <a:lnTo>
                    <a:pt x="63" y="534"/>
                  </a:lnTo>
                  <a:lnTo>
                    <a:pt x="25" y="458"/>
                  </a:lnTo>
                  <a:lnTo>
                    <a:pt x="16" y="438"/>
                  </a:lnTo>
                  <a:lnTo>
                    <a:pt x="6" y="401"/>
                  </a:lnTo>
                  <a:lnTo>
                    <a:pt x="0" y="343"/>
                  </a:lnTo>
                  <a:lnTo>
                    <a:pt x="0" y="305"/>
                  </a:lnTo>
                  <a:lnTo>
                    <a:pt x="0" y="177"/>
                  </a:lnTo>
                  <a:lnTo>
                    <a:pt x="0" y="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25" y="76"/>
                  </a:lnTo>
                  <a:lnTo>
                    <a:pt x="25" y="94"/>
                  </a:lnTo>
                  <a:lnTo>
                    <a:pt x="35" y="143"/>
                  </a:lnTo>
                  <a:lnTo>
                    <a:pt x="50" y="177"/>
                  </a:lnTo>
                  <a:lnTo>
                    <a:pt x="50" y="200"/>
                  </a:lnTo>
                  <a:lnTo>
                    <a:pt x="60" y="266"/>
                  </a:lnTo>
                  <a:lnTo>
                    <a:pt x="76" y="305"/>
                  </a:lnTo>
                  <a:lnTo>
                    <a:pt x="79" y="339"/>
                  </a:lnTo>
                  <a:lnTo>
                    <a:pt x="98" y="397"/>
                  </a:lnTo>
                  <a:lnTo>
                    <a:pt x="102" y="432"/>
                  </a:lnTo>
                  <a:lnTo>
                    <a:pt x="121" y="470"/>
                  </a:lnTo>
                  <a:lnTo>
                    <a:pt x="159" y="537"/>
                  </a:lnTo>
                  <a:lnTo>
                    <a:pt x="178" y="560"/>
                  </a:lnTo>
                  <a:lnTo>
                    <a:pt x="217" y="636"/>
                  </a:lnTo>
                  <a:lnTo>
                    <a:pt x="254" y="712"/>
                  </a:lnTo>
                  <a:lnTo>
                    <a:pt x="277" y="750"/>
                  </a:lnTo>
                  <a:lnTo>
                    <a:pt x="334" y="826"/>
                  </a:lnTo>
                  <a:lnTo>
                    <a:pt x="356" y="865"/>
                  </a:lnTo>
                  <a:lnTo>
                    <a:pt x="410" y="941"/>
                  </a:lnTo>
                  <a:lnTo>
                    <a:pt x="496" y="1094"/>
                  </a:lnTo>
                  <a:lnTo>
                    <a:pt x="535" y="1170"/>
                  </a:lnTo>
                  <a:lnTo>
                    <a:pt x="569" y="1248"/>
                  </a:lnTo>
                  <a:lnTo>
                    <a:pt x="618" y="1391"/>
                  </a:lnTo>
                  <a:lnTo>
                    <a:pt x="637" y="1451"/>
                  </a:lnTo>
                  <a:lnTo>
                    <a:pt x="640" y="1486"/>
                  </a:lnTo>
                  <a:lnTo>
                    <a:pt x="660" y="1543"/>
                  </a:lnTo>
                  <a:lnTo>
                    <a:pt x="663" y="1579"/>
                  </a:lnTo>
                  <a:lnTo>
                    <a:pt x="678" y="1597"/>
                  </a:lnTo>
                  <a:lnTo>
                    <a:pt x="697" y="1636"/>
                  </a:lnTo>
                  <a:lnTo>
                    <a:pt x="713" y="1655"/>
                  </a:lnTo>
                  <a:lnTo>
                    <a:pt x="723" y="1682"/>
                  </a:lnTo>
                  <a:lnTo>
                    <a:pt x="741" y="1722"/>
                  </a:lnTo>
                  <a:lnTo>
                    <a:pt x="762" y="1745"/>
                  </a:lnTo>
                  <a:lnTo>
                    <a:pt x="780" y="1756"/>
                  </a:lnTo>
                  <a:lnTo>
                    <a:pt x="790" y="1756"/>
                  </a:lnTo>
                  <a:lnTo>
                    <a:pt x="790" y="1756"/>
                  </a:lnTo>
                  <a:lnTo>
                    <a:pt x="790" y="1756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CA50B4B-78E8-4ED4-81E3-4C348BFA106D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795" y="5186493"/>
              <a:ext cx="240767" cy="632524"/>
            </a:xfrm>
            <a:custGeom>
              <a:avLst/>
              <a:gdLst>
                <a:gd name="T0" fmla="*/ 689 w 707"/>
                <a:gd name="T1" fmla="*/ 1782 h 1858"/>
                <a:gd name="T2" fmla="*/ 667 w 707"/>
                <a:gd name="T3" fmla="*/ 1626 h 1858"/>
                <a:gd name="T4" fmla="*/ 660 w 707"/>
                <a:gd name="T5" fmla="*/ 1514 h 1858"/>
                <a:gd name="T6" fmla="*/ 639 w 707"/>
                <a:gd name="T7" fmla="*/ 1400 h 1858"/>
                <a:gd name="T8" fmla="*/ 601 w 707"/>
                <a:gd name="T9" fmla="*/ 1305 h 1858"/>
                <a:gd name="T10" fmla="*/ 561 w 707"/>
                <a:gd name="T11" fmla="*/ 1248 h 1858"/>
                <a:gd name="T12" fmla="*/ 482 w 707"/>
                <a:gd name="T13" fmla="*/ 1133 h 1858"/>
                <a:gd name="T14" fmla="*/ 438 w 707"/>
                <a:gd name="T15" fmla="*/ 1056 h 1858"/>
                <a:gd name="T16" fmla="*/ 358 w 707"/>
                <a:gd name="T17" fmla="*/ 941 h 1858"/>
                <a:gd name="T18" fmla="*/ 204 w 707"/>
                <a:gd name="T19" fmla="*/ 610 h 1858"/>
                <a:gd name="T20" fmla="*/ 170 w 707"/>
                <a:gd name="T21" fmla="*/ 496 h 1858"/>
                <a:gd name="T22" fmla="*/ 138 w 707"/>
                <a:gd name="T23" fmla="*/ 420 h 1858"/>
                <a:gd name="T24" fmla="*/ 102 w 707"/>
                <a:gd name="T25" fmla="*/ 305 h 1858"/>
                <a:gd name="T26" fmla="*/ 68 w 707"/>
                <a:gd name="T27" fmla="*/ 212 h 1858"/>
                <a:gd name="T28" fmla="*/ 43 w 707"/>
                <a:gd name="T29" fmla="*/ 168 h 1858"/>
                <a:gd name="T30" fmla="*/ 26 w 707"/>
                <a:gd name="T31" fmla="*/ 97 h 1858"/>
                <a:gd name="T32" fmla="*/ 0 w 707"/>
                <a:gd name="T33" fmla="*/ 11 h 1858"/>
                <a:gd name="T34" fmla="*/ 0 w 707"/>
                <a:gd name="T35" fmla="*/ 0 h 1858"/>
                <a:gd name="T36" fmla="*/ 52 w 707"/>
                <a:gd name="T37" fmla="*/ 76 h 1858"/>
                <a:gd name="T38" fmla="*/ 87 w 707"/>
                <a:gd name="T39" fmla="*/ 133 h 1858"/>
                <a:gd name="T40" fmla="*/ 111 w 707"/>
                <a:gd name="T41" fmla="*/ 162 h 1858"/>
                <a:gd name="T42" fmla="*/ 138 w 707"/>
                <a:gd name="T43" fmla="*/ 241 h 1858"/>
                <a:gd name="T44" fmla="*/ 170 w 707"/>
                <a:gd name="T45" fmla="*/ 318 h 1858"/>
                <a:gd name="T46" fmla="*/ 204 w 707"/>
                <a:gd name="T47" fmla="*/ 433 h 1858"/>
                <a:gd name="T48" fmla="*/ 240 w 707"/>
                <a:gd name="T49" fmla="*/ 547 h 1858"/>
                <a:gd name="T50" fmla="*/ 279 w 707"/>
                <a:gd name="T51" fmla="*/ 665 h 1858"/>
                <a:gd name="T52" fmla="*/ 383 w 707"/>
                <a:gd name="T53" fmla="*/ 917 h 1858"/>
                <a:gd name="T54" fmla="*/ 459 w 707"/>
                <a:gd name="T55" fmla="*/ 1069 h 1858"/>
                <a:gd name="T56" fmla="*/ 540 w 707"/>
                <a:gd name="T57" fmla="*/ 1183 h 1858"/>
                <a:gd name="T58" fmla="*/ 600 w 707"/>
                <a:gd name="T59" fmla="*/ 1298 h 1858"/>
                <a:gd name="T60" fmla="*/ 641 w 707"/>
                <a:gd name="T61" fmla="*/ 1413 h 1858"/>
                <a:gd name="T62" fmla="*/ 663 w 707"/>
                <a:gd name="T63" fmla="*/ 1527 h 1858"/>
                <a:gd name="T64" fmla="*/ 686 w 707"/>
                <a:gd name="T65" fmla="*/ 1715 h 1858"/>
                <a:gd name="T66" fmla="*/ 697 w 707"/>
                <a:gd name="T67" fmla="*/ 1777 h 1858"/>
                <a:gd name="T68" fmla="*/ 707 w 707"/>
                <a:gd name="T69" fmla="*/ 1841 h 1858"/>
                <a:gd name="T70" fmla="*/ 689 w 707"/>
                <a:gd name="T71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1858">
                  <a:moveTo>
                    <a:pt x="689" y="1858"/>
                  </a:moveTo>
                  <a:lnTo>
                    <a:pt x="689" y="1782"/>
                  </a:lnTo>
                  <a:lnTo>
                    <a:pt x="686" y="1741"/>
                  </a:lnTo>
                  <a:lnTo>
                    <a:pt x="667" y="1626"/>
                  </a:lnTo>
                  <a:lnTo>
                    <a:pt x="663" y="1553"/>
                  </a:lnTo>
                  <a:lnTo>
                    <a:pt x="660" y="1514"/>
                  </a:lnTo>
                  <a:lnTo>
                    <a:pt x="641" y="1438"/>
                  </a:lnTo>
                  <a:lnTo>
                    <a:pt x="639" y="1400"/>
                  </a:lnTo>
                  <a:lnTo>
                    <a:pt x="623" y="1363"/>
                  </a:lnTo>
                  <a:lnTo>
                    <a:pt x="601" y="1305"/>
                  </a:lnTo>
                  <a:lnTo>
                    <a:pt x="580" y="1267"/>
                  </a:lnTo>
                  <a:lnTo>
                    <a:pt x="561" y="1248"/>
                  </a:lnTo>
                  <a:lnTo>
                    <a:pt x="540" y="1209"/>
                  </a:lnTo>
                  <a:lnTo>
                    <a:pt x="482" y="1133"/>
                  </a:lnTo>
                  <a:lnTo>
                    <a:pt x="459" y="1095"/>
                  </a:lnTo>
                  <a:lnTo>
                    <a:pt x="438" y="1056"/>
                  </a:lnTo>
                  <a:lnTo>
                    <a:pt x="380" y="980"/>
                  </a:lnTo>
                  <a:lnTo>
                    <a:pt x="358" y="941"/>
                  </a:lnTo>
                  <a:lnTo>
                    <a:pt x="282" y="776"/>
                  </a:lnTo>
                  <a:lnTo>
                    <a:pt x="204" y="610"/>
                  </a:lnTo>
                  <a:lnTo>
                    <a:pt x="188" y="573"/>
                  </a:lnTo>
                  <a:lnTo>
                    <a:pt x="170" y="496"/>
                  </a:lnTo>
                  <a:lnTo>
                    <a:pt x="154" y="458"/>
                  </a:lnTo>
                  <a:lnTo>
                    <a:pt x="138" y="420"/>
                  </a:lnTo>
                  <a:lnTo>
                    <a:pt x="118" y="344"/>
                  </a:lnTo>
                  <a:lnTo>
                    <a:pt x="102" y="305"/>
                  </a:lnTo>
                  <a:lnTo>
                    <a:pt x="87" y="269"/>
                  </a:lnTo>
                  <a:lnTo>
                    <a:pt x="68" y="212"/>
                  </a:lnTo>
                  <a:lnTo>
                    <a:pt x="52" y="178"/>
                  </a:lnTo>
                  <a:lnTo>
                    <a:pt x="43" y="168"/>
                  </a:lnTo>
                  <a:lnTo>
                    <a:pt x="32" y="140"/>
                  </a:lnTo>
                  <a:lnTo>
                    <a:pt x="26" y="97"/>
                  </a:lnTo>
                  <a:lnTo>
                    <a:pt x="26" y="76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1"/>
                  </a:lnTo>
                  <a:lnTo>
                    <a:pt x="52" y="76"/>
                  </a:lnTo>
                  <a:lnTo>
                    <a:pt x="68" y="94"/>
                  </a:lnTo>
                  <a:lnTo>
                    <a:pt x="87" y="133"/>
                  </a:lnTo>
                  <a:lnTo>
                    <a:pt x="102" y="152"/>
                  </a:lnTo>
                  <a:lnTo>
                    <a:pt x="111" y="162"/>
                  </a:lnTo>
                  <a:lnTo>
                    <a:pt x="124" y="190"/>
                  </a:lnTo>
                  <a:lnTo>
                    <a:pt x="138" y="241"/>
                  </a:lnTo>
                  <a:lnTo>
                    <a:pt x="154" y="279"/>
                  </a:lnTo>
                  <a:lnTo>
                    <a:pt x="170" y="318"/>
                  </a:lnTo>
                  <a:lnTo>
                    <a:pt x="188" y="394"/>
                  </a:lnTo>
                  <a:lnTo>
                    <a:pt x="204" y="433"/>
                  </a:lnTo>
                  <a:lnTo>
                    <a:pt x="221" y="470"/>
                  </a:lnTo>
                  <a:lnTo>
                    <a:pt x="240" y="547"/>
                  </a:lnTo>
                  <a:lnTo>
                    <a:pt x="256" y="586"/>
                  </a:lnTo>
                  <a:lnTo>
                    <a:pt x="279" y="665"/>
                  </a:lnTo>
                  <a:lnTo>
                    <a:pt x="345" y="837"/>
                  </a:lnTo>
                  <a:lnTo>
                    <a:pt x="383" y="917"/>
                  </a:lnTo>
                  <a:lnTo>
                    <a:pt x="422" y="993"/>
                  </a:lnTo>
                  <a:lnTo>
                    <a:pt x="459" y="1069"/>
                  </a:lnTo>
                  <a:lnTo>
                    <a:pt x="482" y="1107"/>
                  </a:lnTo>
                  <a:lnTo>
                    <a:pt x="540" y="1183"/>
                  </a:lnTo>
                  <a:lnTo>
                    <a:pt x="561" y="1222"/>
                  </a:lnTo>
                  <a:lnTo>
                    <a:pt x="600" y="1298"/>
                  </a:lnTo>
                  <a:lnTo>
                    <a:pt x="639" y="1375"/>
                  </a:lnTo>
                  <a:lnTo>
                    <a:pt x="641" y="1413"/>
                  </a:lnTo>
                  <a:lnTo>
                    <a:pt x="660" y="1490"/>
                  </a:lnTo>
                  <a:lnTo>
                    <a:pt x="663" y="1527"/>
                  </a:lnTo>
                  <a:lnTo>
                    <a:pt x="667" y="1600"/>
                  </a:lnTo>
                  <a:lnTo>
                    <a:pt x="686" y="1715"/>
                  </a:lnTo>
                  <a:lnTo>
                    <a:pt x="689" y="1757"/>
                  </a:lnTo>
                  <a:lnTo>
                    <a:pt x="697" y="1777"/>
                  </a:lnTo>
                  <a:lnTo>
                    <a:pt x="707" y="1812"/>
                  </a:lnTo>
                  <a:lnTo>
                    <a:pt x="707" y="1841"/>
                  </a:lnTo>
                  <a:lnTo>
                    <a:pt x="697" y="1857"/>
                  </a:lnTo>
                  <a:lnTo>
                    <a:pt x="689" y="1858"/>
                  </a:lnTo>
                  <a:lnTo>
                    <a:pt x="689" y="1858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A29666C-5B22-40D2-9531-5EFDC8A16A27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52517" y="4941492"/>
              <a:ext cx="1005918" cy="658030"/>
            </a:xfrm>
            <a:custGeom>
              <a:avLst/>
              <a:gdLst>
                <a:gd name="T0" fmla="*/ 2728 w 2957"/>
                <a:gd name="T1" fmla="*/ 305 h 1936"/>
                <a:gd name="T2" fmla="*/ 2495 w 2957"/>
                <a:gd name="T3" fmla="*/ 146 h 1936"/>
                <a:gd name="T4" fmla="*/ 2319 w 2957"/>
                <a:gd name="T5" fmla="*/ 102 h 1936"/>
                <a:gd name="T6" fmla="*/ 2164 w 2957"/>
                <a:gd name="T7" fmla="*/ 128 h 1936"/>
                <a:gd name="T8" fmla="*/ 2141 w 2957"/>
                <a:gd name="T9" fmla="*/ 154 h 1936"/>
                <a:gd name="T10" fmla="*/ 2042 w 2957"/>
                <a:gd name="T11" fmla="*/ 261 h 1936"/>
                <a:gd name="T12" fmla="*/ 2022 w 2957"/>
                <a:gd name="T13" fmla="*/ 381 h 1936"/>
                <a:gd name="T14" fmla="*/ 1988 w 2957"/>
                <a:gd name="T15" fmla="*/ 357 h 1936"/>
                <a:gd name="T16" fmla="*/ 1918 w 2957"/>
                <a:gd name="T17" fmla="*/ 232 h 1936"/>
                <a:gd name="T18" fmla="*/ 1810 w 2957"/>
                <a:gd name="T19" fmla="*/ 128 h 1936"/>
                <a:gd name="T20" fmla="*/ 1758 w 2957"/>
                <a:gd name="T21" fmla="*/ 76 h 1936"/>
                <a:gd name="T22" fmla="*/ 1599 w 2957"/>
                <a:gd name="T23" fmla="*/ 52 h 1936"/>
                <a:gd name="T24" fmla="*/ 1410 w 2957"/>
                <a:gd name="T25" fmla="*/ 108 h 1936"/>
                <a:gd name="T26" fmla="*/ 1354 w 2957"/>
                <a:gd name="T27" fmla="*/ 188 h 1936"/>
                <a:gd name="T28" fmla="*/ 1322 w 2957"/>
                <a:gd name="T29" fmla="*/ 271 h 1936"/>
                <a:gd name="T30" fmla="*/ 1278 w 2957"/>
                <a:gd name="T31" fmla="*/ 331 h 1936"/>
                <a:gd name="T32" fmla="*/ 1249 w 2957"/>
                <a:gd name="T33" fmla="*/ 305 h 1936"/>
                <a:gd name="T34" fmla="*/ 1172 w 2957"/>
                <a:gd name="T35" fmla="*/ 204 h 1936"/>
                <a:gd name="T36" fmla="*/ 1086 w 2957"/>
                <a:gd name="T37" fmla="*/ 156 h 1936"/>
                <a:gd name="T38" fmla="*/ 1000 w 2957"/>
                <a:gd name="T39" fmla="*/ 125 h 1936"/>
                <a:gd name="T40" fmla="*/ 841 w 2957"/>
                <a:gd name="T41" fmla="*/ 102 h 1936"/>
                <a:gd name="T42" fmla="*/ 713 w 2957"/>
                <a:gd name="T43" fmla="*/ 154 h 1936"/>
                <a:gd name="T44" fmla="*/ 637 w 2957"/>
                <a:gd name="T45" fmla="*/ 255 h 1936"/>
                <a:gd name="T46" fmla="*/ 590 w 2957"/>
                <a:gd name="T47" fmla="*/ 354 h 1936"/>
                <a:gd name="T48" fmla="*/ 564 w 2957"/>
                <a:gd name="T49" fmla="*/ 433 h 1936"/>
                <a:gd name="T50" fmla="*/ 452 w 2957"/>
                <a:gd name="T51" fmla="*/ 383 h 1936"/>
                <a:gd name="T52" fmla="*/ 178 w 2957"/>
                <a:gd name="T53" fmla="*/ 407 h 1936"/>
                <a:gd name="T54" fmla="*/ 68 w 2957"/>
                <a:gd name="T55" fmla="*/ 495 h 1936"/>
                <a:gd name="T56" fmla="*/ 51 w 2957"/>
                <a:gd name="T57" fmla="*/ 790 h 1936"/>
                <a:gd name="T58" fmla="*/ 134 w 2957"/>
                <a:gd name="T59" fmla="*/ 1084 h 1936"/>
                <a:gd name="T60" fmla="*/ 306 w 2957"/>
                <a:gd name="T61" fmla="*/ 1545 h 1936"/>
                <a:gd name="T62" fmla="*/ 350 w 2957"/>
                <a:gd name="T63" fmla="*/ 1764 h 1936"/>
                <a:gd name="T64" fmla="*/ 306 w 2957"/>
                <a:gd name="T65" fmla="*/ 1707 h 1936"/>
                <a:gd name="T66" fmla="*/ 259 w 2957"/>
                <a:gd name="T67" fmla="*/ 1488 h 1936"/>
                <a:gd name="T68" fmla="*/ 35 w 2957"/>
                <a:gd name="T69" fmla="*/ 933 h 1936"/>
                <a:gd name="T70" fmla="*/ 0 w 2957"/>
                <a:gd name="T71" fmla="*/ 561 h 1936"/>
                <a:gd name="T72" fmla="*/ 61 w 2957"/>
                <a:gd name="T73" fmla="*/ 414 h 1936"/>
                <a:gd name="T74" fmla="*/ 188 w 2957"/>
                <a:gd name="T75" fmla="*/ 341 h 1936"/>
                <a:gd name="T76" fmla="*/ 464 w 2957"/>
                <a:gd name="T77" fmla="*/ 341 h 1936"/>
                <a:gd name="T78" fmla="*/ 484 w 2957"/>
                <a:gd name="T79" fmla="*/ 331 h 1936"/>
                <a:gd name="T80" fmla="*/ 532 w 2957"/>
                <a:gd name="T81" fmla="*/ 207 h 1936"/>
                <a:gd name="T82" fmla="*/ 587 w 2957"/>
                <a:gd name="T83" fmla="*/ 128 h 1936"/>
                <a:gd name="T84" fmla="*/ 720 w 2957"/>
                <a:gd name="T85" fmla="*/ 29 h 1936"/>
                <a:gd name="T86" fmla="*/ 895 w 2957"/>
                <a:gd name="T87" fmla="*/ 35 h 1936"/>
                <a:gd name="T88" fmla="*/ 1096 w 2957"/>
                <a:gd name="T89" fmla="*/ 102 h 1936"/>
                <a:gd name="T90" fmla="*/ 1148 w 2957"/>
                <a:gd name="T91" fmla="*/ 154 h 1936"/>
                <a:gd name="T92" fmla="*/ 1229 w 2957"/>
                <a:gd name="T93" fmla="*/ 247 h 1936"/>
                <a:gd name="T94" fmla="*/ 1203 w 2957"/>
                <a:gd name="T95" fmla="*/ 214 h 1936"/>
                <a:gd name="T96" fmla="*/ 1249 w 2957"/>
                <a:gd name="T97" fmla="*/ 154 h 1936"/>
                <a:gd name="T98" fmla="*/ 1325 w 2957"/>
                <a:gd name="T99" fmla="*/ 76 h 1936"/>
                <a:gd name="T100" fmla="*/ 1411 w 2957"/>
                <a:gd name="T101" fmla="*/ 32 h 1936"/>
                <a:gd name="T102" fmla="*/ 1724 w 2957"/>
                <a:gd name="T103" fmla="*/ 6 h 1936"/>
                <a:gd name="T104" fmla="*/ 1758 w 2957"/>
                <a:gd name="T105" fmla="*/ 42 h 1936"/>
                <a:gd name="T106" fmla="*/ 1784 w 2957"/>
                <a:gd name="T107" fmla="*/ 76 h 1936"/>
                <a:gd name="T108" fmla="*/ 1912 w 2957"/>
                <a:gd name="T109" fmla="*/ 230 h 1936"/>
                <a:gd name="T110" fmla="*/ 1912 w 2957"/>
                <a:gd name="T111" fmla="*/ 357 h 1936"/>
                <a:gd name="T112" fmla="*/ 1953 w 2957"/>
                <a:gd name="T113" fmla="*/ 185 h 1936"/>
                <a:gd name="T114" fmla="*/ 2014 w 2957"/>
                <a:gd name="T115" fmla="*/ 128 h 1936"/>
                <a:gd name="T116" fmla="*/ 2123 w 2957"/>
                <a:gd name="T117" fmla="*/ 83 h 1936"/>
                <a:gd name="T118" fmla="*/ 2300 w 2957"/>
                <a:gd name="T119" fmla="*/ 111 h 1936"/>
                <a:gd name="T120" fmla="*/ 2567 w 2957"/>
                <a:gd name="T121" fmla="*/ 240 h 1936"/>
                <a:gd name="T122" fmla="*/ 2819 w 2957"/>
                <a:gd name="T123" fmla="*/ 404 h 1936"/>
                <a:gd name="T124" fmla="*/ 2957 w 2957"/>
                <a:gd name="T125" fmla="*/ 561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57" h="1936">
                  <a:moveTo>
                    <a:pt x="2957" y="561"/>
                  </a:moveTo>
                  <a:lnTo>
                    <a:pt x="2957" y="561"/>
                  </a:lnTo>
                  <a:lnTo>
                    <a:pt x="2900" y="487"/>
                  </a:lnTo>
                  <a:lnTo>
                    <a:pt x="2785" y="363"/>
                  </a:lnTo>
                  <a:lnTo>
                    <a:pt x="2728" y="305"/>
                  </a:lnTo>
                  <a:lnTo>
                    <a:pt x="2692" y="271"/>
                  </a:lnTo>
                  <a:lnTo>
                    <a:pt x="2635" y="222"/>
                  </a:lnTo>
                  <a:lnTo>
                    <a:pt x="2600" y="204"/>
                  </a:lnTo>
                  <a:lnTo>
                    <a:pt x="2561" y="185"/>
                  </a:lnTo>
                  <a:lnTo>
                    <a:pt x="2495" y="146"/>
                  </a:lnTo>
                  <a:lnTo>
                    <a:pt x="2472" y="128"/>
                  </a:lnTo>
                  <a:lnTo>
                    <a:pt x="2454" y="119"/>
                  </a:lnTo>
                  <a:lnTo>
                    <a:pt x="2415" y="108"/>
                  </a:lnTo>
                  <a:lnTo>
                    <a:pt x="2358" y="102"/>
                  </a:lnTo>
                  <a:lnTo>
                    <a:pt x="2319" y="102"/>
                  </a:lnTo>
                  <a:lnTo>
                    <a:pt x="2282" y="102"/>
                  </a:lnTo>
                  <a:lnTo>
                    <a:pt x="2224" y="108"/>
                  </a:lnTo>
                  <a:lnTo>
                    <a:pt x="2186" y="119"/>
                  </a:lnTo>
                  <a:lnTo>
                    <a:pt x="2167" y="128"/>
                  </a:lnTo>
                  <a:lnTo>
                    <a:pt x="2164" y="128"/>
                  </a:lnTo>
                  <a:lnTo>
                    <a:pt x="2150" y="134"/>
                  </a:lnTo>
                  <a:lnTo>
                    <a:pt x="2143" y="14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15" y="154"/>
                  </a:lnTo>
                  <a:lnTo>
                    <a:pt x="2090" y="178"/>
                  </a:lnTo>
                  <a:lnTo>
                    <a:pt x="2065" y="204"/>
                  </a:lnTo>
                  <a:lnTo>
                    <a:pt x="2061" y="222"/>
                  </a:lnTo>
                  <a:lnTo>
                    <a:pt x="2042" y="261"/>
                  </a:lnTo>
                  <a:lnTo>
                    <a:pt x="2039" y="281"/>
                  </a:lnTo>
                  <a:lnTo>
                    <a:pt x="2039" y="357"/>
                  </a:lnTo>
                  <a:lnTo>
                    <a:pt x="2039" y="360"/>
                  </a:lnTo>
                  <a:lnTo>
                    <a:pt x="2034" y="374"/>
                  </a:lnTo>
                  <a:lnTo>
                    <a:pt x="2022" y="381"/>
                  </a:lnTo>
                  <a:lnTo>
                    <a:pt x="2014" y="383"/>
                  </a:lnTo>
                  <a:lnTo>
                    <a:pt x="2011" y="383"/>
                  </a:lnTo>
                  <a:lnTo>
                    <a:pt x="1996" y="376"/>
                  </a:lnTo>
                  <a:lnTo>
                    <a:pt x="1989" y="366"/>
                  </a:lnTo>
                  <a:lnTo>
                    <a:pt x="1988" y="357"/>
                  </a:lnTo>
                  <a:lnTo>
                    <a:pt x="1988" y="357"/>
                  </a:lnTo>
                  <a:lnTo>
                    <a:pt x="1972" y="334"/>
                  </a:lnTo>
                  <a:lnTo>
                    <a:pt x="1953" y="277"/>
                  </a:lnTo>
                  <a:lnTo>
                    <a:pt x="1938" y="255"/>
                  </a:lnTo>
                  <a:lnTo>
                    <a:pt x="1918" y="232"/>
                  </a:lnTo>
                  <a:lnTo>
                    <a:pt x="1880" y="175"/>
                  </a:lnTo>
                  <a:lnTo>
                    <a:pt x="1860" y="154"/>
                  </a:lnTo>
                  <a:lnTo>
                    <a:pt x="1844" y="136"/>
                  </a:lnTo>
                  <a:lnTo>
                    <a:pt x="1826" y="128"/>
                  </a:lnTo>
                  <a:lnTo>
                    <a:pt x="1810" y="128"/>
                  </a:lnTo>
                  <a:lnTo>
                    <a:pt x="1784" y="102"/>
                  </a:lnTo>
                  <a:lnTo>
                    <a:pt x="1781" y="102"/>
                  </a:lnTo>
                  <a:lnTo>
                    <a:pt x="1767" y="96"/>
                  </a:lnTo>
                  <a:lnTo>
                    <a:pt x="1760" y="85"/>
                  </a:lnTo>
                  <a:lnTo>
                    <a:pt x="1758" y="76"/>
                  </a:lnTo>
                  <a:lnTo>
                    <a:pt x="1748" y="68"/>
                  </a:lnTo>
                  <a:lnTo>
                    <a:pt x="1723" y="58"/>
                  </a:lnTo>
                  <a:lnTo>
                    <a:pt x="1680" y="52"/>
                  </a:lnTo>
                  <a:lnTo>
                    <a:pt x="1657" y="52"/>
                  </a:lnTo>
                  <a:lnTo>
                    <a:pt x="1599" y="52"/>
                  </a:lnTo>
                  <a:lnTo>
                    <a:pt x="1513" y="63"/>
                  </a:lnTo>
                  <a:lnTo>
                    <a:pt x="1456" y="85"/>
                  </a:lnTo>
                  <a:lnTo>
                    <a:pt x="1427" y="102"/>
                  </a:lnTo>
                  <a:lnTo>
                    <a:pt x="1424" y="102"/>
                  </a:lnTo>
                  <a:lnTo>
                    <a:pt x="1410" y="108"/>
                  </a:lnTo>
                  <a:lnTo>
                    <a:pt x="1403" y="119"/>
                  </a:lnTo>
                  <a:lnTo>
                    <a:pt x="1401" y="128"/>
                  </a:lnTo>
                  <a:lnTo>
                    <a:pt x="1377" y="154"/>
                  </a:lnTo>
                  <a:lnTo>
                    <a:pt x="1373" y="169"/>
                  </a:lnTo>
                  <a:lnTo>
                    <a:pt x="1354" y="188"/>
                  </a:lnTo>
                  <a:lnTo>
                    <a:pt x="1351" y="204"/>
                  </a:lnTo>
                  <a:lnTo>
                    <a:pt x="1348" y="220"/>
                  </a:lnTo>
                  <a:lnTo>
                    <a:pt x="1328" y="240"/>
                  </a:lnTo>
                  <a:lnTo>
                    <a:pt x="1325" y="255"/>
                  </a:lnTo>
                  <a:lnTo>
                    <a:pt x="1322" y="271"/>
                  </a:lnTo>
                  <a:lnTo>
                    <a:pt x="1304" y="290"/>
                  </a:lnTo>
                  <a:lnTo>
                    <a:pt x="1300" y="305"/>
                  </a:lnTo>
                  <a:lnTo>
                    <a:pt x="1300" y="314"/>
                  </a:lnTo>
                  <a:lnTo>
                    <a:pt x="1292" y="326"/>
                  </a:lnTo>
                  <a:lnTo>
                    <a:pt x="1278" y="331"/>
                  </a:lnTo>
                  <a:lnTo>
                    <a:pt x="1275" y="331"/>
                  </a:lnTo>
                  <a:lnTo>
                    <a:pt x="1271" y="331"/>
                  </a:lnTo>
                  <a:lnTo>
                    <a:pt x="1257" y="326"/>
                  </a:lnTo>
                  <a:lnTo>
                    <a:pt x="1249" y="314"/>
                  </a:lnTo>
                  <a:lnTo>
                    <a:pt x="1249" y="305"/>
                  </a:lnTo>
                  <a:lnTo>
                    <a:pt x="1249" y="305"/>
                  </a:lnTo>
                  <a:lnTo>
                    <a:pt x="1249" y="281"/>
                  </a:lnTo>
                  <a:lnTo>
                    <a:pt x="1224" y="255"/>
                  </a:lnTo>
                  <a:lnTo>
                    <a:pt x="1198" y="230"/>
                  </a:lnTo>
                  <a:lnTo>
                    <a:pt x="1172" y="204"/>
                  </a:lnTo>
                  <a:lnTo>
                    <a:pt x="1156" y="201"/>
                  </a:lnTo>
                  <a:lnTo>
                    <a:pt x="1138" y="182"/>
                  </a:lnTo>
                  <a:lnTo>
                    <a:pt x="1122" y="178"/>
                  </a:lnTo>
                  <a:lnTo>
                    <a:pt x="1106" y="175"/>
                  </a:lnTo>
                  <a:lnTo>
                    <a:pt x="1086" y="156"/>
                  </a:lnTo>
                  <a:lnTo>
                    <a:pt x="1070" y="154"/>
                  </a:lnTo>
                  <a:lnTo>
                    <a:pt x="1051" y="149"/>
                  </a:lnTo>
                  <a:lnTo>
                    <a:pt x="1023" y="131"/>
                  </a:lnTo>
                  <a:lnTo>
                    <a:pt x="1020" y="128"/>
                  </a:lnTo>
                  <a:lnTo>
                    <a:pt x="1000" y="125"/>
                  </a:lnTo>
                  <a:lnTo>
                    <a:pt x="971" y="105"/>
                  </a:lnTo>
                  <a:lnTo>
                    <a:pt x="968" y="102"/>
                  </a:lnTo>
                  <a:lnTo>
                    <a:pt x="918" y="102"/>
                  </a:lnTo>
                  <a:lnTo>
                    <a:pt x="867" y="102"/>
                  </a:lnTo>
                  <a:lnTo>
                    <a:pt x="841" y="102"/>
                  </a:lnTo>
                  <a:lnTo>
                    <a:pt x="816" y="102"/>
                  </a:lnTo>
                  <a:lnTo>
                    <a:pt x="791" y="102"/>
                  </a:lnTo>
                  <a:lnTo>
                    <a:pt x="765" y="102"/>
                  </a:lnTo>
                  <a:lnTo>
                    <a:pt x="739" y="128"/>
                  </a:lnTo>
                  <a:lnTo>
                    <a:pt x="713" y="154"/>
                  </a:lnTo>
                  <a:lnTo>
                    <a:pt x="689" y="178"/>
                  </a:lnTo>
                  <a:lnTo>
                    <a:pt x="663" y="204"/>
                  </a:lnTo>
                  <a:lnTo>
                    <a:pt x="660" y="220"/>
                  </a:lnTo>
                  <a:lnTo>
                    <a:pt x="640" y="240"/>
                  </a:lnTo>
                  <a:lnTo>
                    <a:pt x="637" y="255"/>
                  </a:lnTo>
                  <a:lnTo>
                    <a:pt x="634" y="271"/>
                  </a:lnTo>
                  <a:lnTo>
                    <a:pt x="616" y="290"/>
                  </a:lnTo>
                  <a:lnTo>
                    <a:pt x="611" y="305"/>
                  </a:lnTo>
                  <a:lnTo>
                    <a:pt x="608" y="326"/>
                  </a:lnTo>
                  <a:lnTo>
                    <a:pt x="590" y="354"/>
                  </a:lnTo>
                  <a:lnTo>
                    <a:pt x="587" y="357"/>
                  </a:lnTo>
                  <a:lnTo>
                    <a:pt x="587" y="407"/>
                  </a:lnTo>
                  <a:lnTo>
                    <a:pt x="585" y="416"/>
                  </a:lnTo>
                  <a:lnTo>
                    <a:pt x="578" y="427"/>
                  </a:lnTo>
                  <a:lnTo>
                    <a:pt x="564" y="433"/>
                  </a:lnTo>
                  <a:lnTo>
                    <a:pt x="561" y="433"/>
                  </a:lnTo>
                  <a:lnTo>
                    <a:pt x="535" y="433"/>
                  </a:lnTo>
                  <a:lnTo>
                    <a:pt x="517" y="414"/>
                  </a:lnTo>
                  <a:lnTo>
                    <a:pt x="481" y="391"/>
                  </a:lnTo>
                  <a:lnTo>
                    <a:pt x="452" y="383"/>
                  </a:lnTo>
                  <a:lnTo>
                    <a:pt x="433" y="383"/>
                  </a:lnTo>
                  <a:lnTo>
                    <a:pt x="306" y="383"/>
                  </a:lnTo>
                  <a:lnTo>
                    <a:pt x="271" y="386"/>
                  </a:lnTo>
                  <a:lnTo>
                    <a:pt x="214" y="404"/>
                  </a:lnTo>
                  <a:lnTo>
                    <a:pt x="178" y="407"/>
                  </a:lnTo>
                  <a:lnTo>
                    <a:pt x="157" y="423"/>
                  </a:lnTo>
                  <a:lnTo>
                    <a:pt x="114" y="444"/>
                  </a:lnTo>
                  <a:lnTo>
                    <a:pt x="86" y="466"/>
                  </a:lnTo>
                  <a:lnTo>
                    <a:pt x="76" y="485"/>
                  </a:lnTo>
                  <a:lnTo>
                    <a:pt x="68" y="495"/>
                  </a:lnTo>
                  <a:lnTo>
                    <a:pt x="56" y="520"/>
                  </a:lnTo>
                  <a:lnTo>
                    <a:pt x="51" y="563"/>
                  </a:lnTo>
                  <a:lnTo>
                    <a:pt x="51" y="586"/>
                  </a:lnTo>
                  <a:lnTo>
                    <a:pt x="51" y="714"/>
                  </a:lnTo>
                  <a:lnTo>
                    <a:pt x="51" y="790"/>
                  </a:lnTo>
                  <a:lnTo>
                    <a:pt x="51" y="841"/>
                  </a:lnTo>
                  <a:lnTo>
                    <a:pt x="53" y="876"/>
                  </a:lnTo>
                  <a:lnTo>
                    <a:pt x="74" y="933"/>
                  </a:lnTo>
                  <a:lnTo>
                    <a:pt x="76" y="969"/>
                  </a:lnTo>
                  <a:lnTo>
                    <a:pt x="134" y="1084"/>
                  </a:lnTo>
                  <a:lnTo>
                    <a:pt x="214" y="1261"/>
                  </a:lnTo>
                  <a:lnTo>
                    <a:pt x="260" y="1386"/>
                  </a:lnTo>
                  <a:lnTo>
                    <a:pt x="280" y="1452"/>
                  </a:lnTo>
                  <a:lnTo>
                    <a:pt x="296" y="1488"/>
                  </a:lnTo>
                  <a:lnTo>
                    <a:pt x="306" y="1545"/>
                  </a:lnTo>
                  <a:lnTo>
                    <a:pt x="306" y="1579"/>
                  </a:lnTo>
                  <a:lnTo>
                    <a:pt x="309" y="1615"/>
                  </a:lnTo>
                  <a:lnTo>
                    <a:pt x="329" y="1672"/>
                  </a:lnTo>
                  <a:lnTo>
                    <a:pt x="332" y="1707"/>
                  </a:lnTo>
                  <a:lnTo>
                    <a:pt x="350" y="1764"/>
                  </a:lnTo>
                  <a:lnTo>
                    <a:pt x="398" y="1879"/>
                  </a:lnTo>
                  <a:lnTo>
                    <a:pt x="433" y="1936"/>
                  </a:lnTo>
                  <a:lnTo>
                    <a:pt x="398" y="1879"/>
                  </a:lnTo>
                  <a:lnTo>
                    <a:pt x="340" y="1764"/>
                  </a:lnTo>
                  <a:lnTo>
                    <a:pt x="306" y="1707"/>
                  </a:lnTo>
                  <a:lnTo>
                    <a:pt x="290" y="1672"/>
                  </a:lnTo>
                  <a:lnTo>
                    <a:pt x="280" y="1615"/>
                  </a:lnTo>
                  <a:lnTo>
                    <a:pt x="280" y="1579"/>
                  </a:lnTo>
                  <a:lnTo>
                    <a:pt x="277" y="1545"/>
                  </a:lnTo>
                  <a:lnTo>
                    <a:pt x="259" y="1488"/>
                  </a:lnTo>
                  <a:lnTo>
                    <a:pt x="254" y="1452"/>
                  </a:lnTo>
                  <a:lnTo>
                    <a:pt x="214" y="1337"/>
                  </a:lnTo>
                  <a:lnTo>
                    <a:pt x="108" y="1099"/>
                  </a:lnTo>
                  <a:lnTo>
                    <a:pt x="51" y="969"/>
                  </a:lnTo>
                  <a:lnTo>
                    <a:pt x="35" y="933"/>
                  </a:lnTo>
                  <a:lnTo>
                    <a:pt x="16" y="876"/>
                  </a:lnTo>
                  <a:lnTo>
                    <a:pt x="0" y="841"/>
                  </a:lnTo>
                  <a:lnTo>
                    <a:pt x="0" y="764"/>
                  </a:lnTo>
                  <a:lnTo>
                    <a:pt x="0" y="688"/>
                  </a:lnTo>
                  <a:lnTo>
                    <a:pt x="0" y="561"/>
                  </a:lnTo>
                  <a:lnTo>
                    <a:pt x="0" y="542"/>
                  </a:lnTo>
                  <a:lnTo>
                    <a:pt x="9" y="505"/>
                  </a:lnTo>
                  <a:lnTo>
                    <a:pt x="32" y="456"/>
                  </a:lnTo>
                  <a:lnTo>
                    <a:pt x="51" y="433"/>
                  </a:lnTo>
                  <a:lnTo>
                    <a:pt x="61" y="414"/>
                  </a:lnTo>
                  <a:lnTo>
                    <a:pt x="88" y="386"/>
                  </a:lnTo>
                  <a:lnTo>
                    <a:pt x="117" y="367"/>
                  </a:lnTo>
                  <a:lnTo>
                    <a:pt x="142" y="357"/>
                  </a:lnTo>
                  <a:lnTo>
                    <a:pt x="152" y="357"/>
                  </a:lnTo>
                  <a:lnTo>
                    <a:pt x="188" y="341"/>
                  </a:lnTo>
                  <a:lnTo>
                    <a:pt x="246" y="331"/>
                  </a:lnTo>
                  <a:lnTo>
                    <a:pt x="280" y="331"/>
                  </a:lnTo>
                  <a:lnTo>
                    <a:pt x="408" y="331"/>
                  </a:lnTo>
                  <a:lnTo>
                    <a:pt x="426" y="333"/>
                  </a:lnTo>
                  <a:lnTo>
                    <a:pt x="464" y="341"/>
                  </a:lnTo>
                  <a:lnTo>
                    <a:pt x="498" y="361"/>
                  </a:lnTo>
                  <a:lnTo>
                    <a:pt x="525" y="390"/>
                  </a:lnTo>
                  <a:lnTo>
                    <a:pt x="535" y="407"/>
                  </a:lnTo>
                  <a:lnTo>
                    <a:pt x="484" y="407"/>
                  </a:lnTo>
                  <a:lnTo>
                    <a:pt x="484" y="331"/>
                  </a:lnTo>
                  <a:lnTo>
                    <a:pt x="484" y="313"/>
                  </a:lnTo>
                  <a:lnTo>
                    <a:pt x="494" y="274"/>
                  </a:lnTo>
                  <a:lnTo>
                    <a:pt x="509" y="255"/>
                  </a:lnTo>
                  <a:lnTo>
                    <a:pt x="512" y="235"/>
                  </a:lnTo>
                  <a:lnTo>
                    <a:pt x="532" y="207"/>
                  </a:lnTo>
                  <a:lnTo>
                    <a:pt x="535" y="204"/>
                  </a:lnTo>
                  <a:lnTo>
                    <a:pt x="538" y="185"/>
                  </a:lnTo>
                  <a:lnTo>
                    <a:pt x="558" y="156"/>
                  </a:lnTo>
                  <a:lnTo>
                    <a:pt x="561" y="154"/>
                  </a:lnTo>
                  <a:lnTo>
                    <a:pt x="587" y="128"/>
                  </a:lnTo>
                  <a:lnTo>
                    <a:pt x="611" y="102"/>
                  </a:lnTo>
                  <a:lnTo>
                    <a:pt x="637" y="76"/>
                  </a:lnTo>
                  <a:lnTo>
                    <a:pt x="663" y="52"/>
                  </a:lnTo>
                  <a:lnTo>
                    <a:pt x="682" y="48"/>
                  </a:lnTo>
                  <a:lnTo>
                    <a:pt x="720" y="29"/>
                  </a:lnTo>
                  <a:lnTo>
                    <a:pt x="739" y="26"/>
                  </a:lnTo>
                  <a:lnTo>
                    <a:pt x="765" y="26"/>
                  </a:lnTo>
                  <a:lnTo>
                    <a:pt x="791" y="26"/>
                  </a:lnTo>
                  <a:lnTo>
                    <a:pt x="828" y="26"/>
                  </a:lnTo>
                  <a:lnTo>
                    <a:pt x="895" y="35"/>
                  </a:lnTo>
                  <a:lnTo>
                    <a:pt x="988" y="58"/>
                  </a:lnTo>
                  <a:lnTo>
                    <a:pt x="1046" y="76"/>
                  </a:lnTo>
                  <a:lnTo>
                    <a:pt x="1064" y="79"/>
                  </a:lnTo>
                  <a:lnTo>
                    <a:pt x="1093" y="99"/>
                  </a:lnTo>
                  <a:lnTo>
                    <a:pt x="1096" y="102"/>
                  </a:lnTo>
                  <a:lnTo>
                    <a:pt x="1106" y="103"/>
                  </a:lnTo>
                  <a:lnTo>
                    <a:pt x="1123" y="111"/>
                  </a:lnTo>
                  <a:lnTo>
                    <a:pt x="1138" y="125"/>
                  </a:lnTo>
                  <a:lnTo>
                    <a:pt x="1146" y="144"/>
                  </a:lnTo>
                  <a:lnTo>
                    <a:pt x="1148" y="154"/>
                  </a:lnTo>
                  <a:lnTo>
                    <a:pt x="1172" y="178"/>
                  </a:lnTo>
                  <a:lnTo>
                    <a:pt x="1198" y="204"/>
                  </a:lnTo>
                  <a:lnTo>
                    <a:pt x="1224" y="230"/>
                  </a:lnTo>
                  <a:lnTo>
                    <a:pt x="1224" y="232"/>
                  </a:lnTo>
                  <a:lnTo>
                    <a:pt x="1229" y="247"/>
                  </a:lnTo>
                  <a:lnTo>
                    <a:pt x="1241" y="254"/>
                  </a:lnTo>
                  <a:lnTo>
                    <a:pt x="1249" y="255"/>
                  </a:lnTo>
                  <a:lnTo>
                    <a:pt x="1198" y="255"/>
                  </a:lnTo>
                  <a:lnTo>
                    <a:pt x="1198" y="235"/>
                  </a:lnTo>
                  <a:lnTo>
                    <a:pt x="1203" y="214"/>
                  </a:lnTo>
                  <a:lnTo>
                    <a:pt x="1215" y="205"/>
                  </a:lnTo>
                  <a:lnTo>
                    <a:pt x="1224" y="204"/>
                  </a:lnTo>
                  <a:lnTo>
                    <a:pt x="1226" y="185"/>
                  </a:lnTo>
                  <a:lnTo>
                    <a:pt x="1246" y="156"/>
                  </a:lnTo>
                  <a:lnTo>
                    <a:pt x="1249" y="154"/>
                  </a:lnTo>
                  <a:lnTo>
                    <a:pt x="1249" y="144"/>
                  </a:lnTo>
                  <a:lnTo>
                    <a:pt x="1258" y="132"/>
                  </a:lnTo>
                  <a:lnTo>
                    <a:pt x="1281" y="118"/>
                  </a:lnTo>
                  <a:lnTo>
                    <a:pt x="1300" y="102"/>
                  </a:lnTo>
                  <a:lnTo>
                    <a:pt x="1325" y="76"/>
                  </a:lnTo>
                  <a:lnTo>
                    <a:pt x="1328" y="76"/>
                  </a:lnTo>
                  <a:lnTo>
                    <a:pt x="1343" y="70"/>
                  </a:lnTo>
                  <a:lnTo>
                    <a:pt x="1350" y="60"/>
                  </a:lnTo>
                  <a:lnTo>
                    <a:pt x="1351" y="52"/>
                  </a:lnTo>
                  <a:lnTo>
                    <a:pt x="1411" y="32"/>
                  </a:lnTo>
                  <a:lnTo>
                    <a:pt x="1545" y="3"/>
                  </a:lnTo>
                  <a:lnTo>
                    <a:pt x="1606" y="0"/>
                  </a:lnTo>
                  <a:lnTo>
                    <a:pt x="1682" y="0"/>
                  </a:lnTo>
                  <a:lnTo>
                    <a:pt x="1701" y="0"/>
                  </a:lnTo>
                  <a:lnTo>
                    <a:pt x="1724" y="6"/>
                  </a:lnTo>
                  <a:lnTo>
                    <a:pt x="1733" y="17"/>
                  </a:lnTo>
                  <a:lnTo>
                    <a:pt x="1734" y="26"/>
                  </a:lnTo>
                  <a:lnTo>
                    <a:pt x="1737" y="26"/>
                  </a:lnTo>
                  <a:lnTo>
                    <a:pt x="1751" y="32"/>
                  </a:lnTo>
                  <a:lnTo>
                    <a:pt x="1758" y="42"/>
                  </a:lnTo>
                  <a:lnTo>
                    <a:pt x="1758" y="52"/>
                  </a:lnTo>
                  <a:lnTo>
                    <a:pt x="1763" y="52"/>
                  </a:lnTo>
                  <a:lnTo>
                    <a:pt x="1777" y="58"/>
                  </a:lnTo>
                  <a:lnTo>
                    <a:pt x="1784" y="68"/>
                  </a:lnTo>
                  <a:lnTo>
                    <a:pt x="1784" y="76"/>
                  </a:lnTo>
                  <a:lnTo>
                    <a:pt x="1810" y="102"/>
                  </a:lnTo>
                  <a:lnTo>
                    <a:pt x="1836" y="128"/>
                  </a:lnTo>
                  <a:lnTo>
                    <a:pt x="1854" y="149"/>
                  </a:lnTo>
                  <a:lnTo>
                    <a:pt x="1893" y="207"/>
                  </a:lnTo>
                  <a:lnTo>
                    <a:pt x="1912" y="230"/>
                  </a:lnTo>
                  <a:lnTo>
                    <a:pt x="1930" y="251"/>
                  </a:lnTo>
                  <a:lnTo>
                    <a:pt x="1953" y="301"/>
                  </a:lnTo>
                  <a:lnTo>
                    <a:pt x="1962" y="337"/>
                  </a:lnTo>
                  <a:lnTo>
                    <a:pt x="1963" y="357"/>
                  </a:lnTo>
                  <a:lnTo>
                    <a:pt x="1912" y="357"/>
                  </a:lnTo>
                  <a:lnTo>
                    <a:pt x="1912" y="281"/>
                  </a:lnTo>
                  <a:lnTo>
                    <a:pt x="1912" y="261"/>
                  </a:lnTo>
                  <a:lnTo>
                    <a:pt x="1922" y="222"/>
                  </a:lnTo>
                  <a:lnTo>
                    <a:pt x="1938" y="204"/>
                  </a:lnTo>
                  <a:lnTo>
                    <a:pt x="1953" y="185"/>
                  </a:lnTo>
                  <a:lnTo>
                    <a:pt x="1972" y="146"/>
                  </a:lnTo>
                  <a:lnTo>
                    <a:pt x="1988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29" y="128"/>
                  </a:lnTo>
                  <a:lnTo>
                    <a:pt x="2049" y="118"/>
                  </a:lnTo>
                  <a:lnTo>
                    <a:pt x="2065" y="102"/>
                  </a:lnTo>
                  <a:lnTo>
                    <a:pt x="2084" y="93"/>
                  </a:lnTo>
                  <a:lnTo>
                    <a:pt x="2123" y="83"/>
                  </a:lnTo>
                  <a:lnTo>
                    <a:pt x="2167" y="83"/>
                  </a:lnTo>
                  <a:lnTo>
                    <a:pt x="2216" y="93"/>
                  </a:lnTo>
                  <a:lnTo>
                    <a:pt x="2243" y="102"/>
                  </a:lnTo>
                  <a:lnTo>
                    <a:pt x="2262" y="103"/>
                  </a:lnTo>
                  <a:lnTo>
                    <a:pt x="2300" y="111"/>
                  </a:lnTo>
                  <a:lnTo>
                    <a:pt x="2358" y="134"/>
                  </a:lnTo>
                  <a:lnTo>
                    <a:pt x="2396" y="154"/>
                  </a:lnTo>
                  <a:lnTo>
                    <a:pt x="2472" y="191"/>
                  </a:lnTo>
                  <a:lnTo>
                    <a:pt x="2548" y="230"/>
                  </a:lnTo>
                  <a:lnTo>
                    <a:pt x="2567" y="240"/>
                  </a:lnTo>
                  <a:lnTo>
                    <a:pt x="2599" y="267"/>
                  </a:lnTo>
                  <a:lnTo>
                    <a:pt x="2642" y="318"/>
                  </a:lnTo>
                  <a:lnTo>
                    <a:pt x="2676" y="357"/>
                  </a:lnTo>
                  <a:lnTo>
                    <a:pt x="2732" y="369"/>
                  </a:lnTo>
                  <a:lnTo>
                    <a:pt x="2819" y="404"/>
                  </a:lnTo>
                  <a:lnTo>
                    <a:pt x="2887" y="457"/>
                  </a:lnTo>
                  <a:lnTo>
                    <a:pt x="2937" y="523"/>
                  </a:lnTo>
                  <a:lnTo>
                    <a:pt x="2957" y="561"/>
                  </a:lnTo>
                  <a:lnTo>
                    <a:pt x="2957" y="561"/>
                  </a:lnTo>
                  <a:lnTo>
                    <a:pt x="2957" y="56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5022B00-EFF5-4F9B-99C0-097F51B0F39B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17549" y="4479206"/>
              <a:ext cx="398899" cy="520302"/>
            </a:xfrm>
            <a:custGeom>
              <a:avLst/>
              <a:gdLst>
                <a:gd name="T0" fmla="*/ 1154 w 1173"/>
                <a:gd name="T1" fmla="*/ 1528 h 1529"/>
                <a:gd name="T2" fmla="*/ 1058 w 1173"/>
                <a:gd name="T3" fmla="*/ 1498 h 1529"/>
                <a:gd name="T4" fmla="*/ 1001 w 1173"/>
                <a:gd name="T5" fmla="*/ 1475 h 1529"/>
                <a:gd name="T6" fmla="*/ 943 w 1173"/>
                <a:gd name="T7" fmla="*/ 1453 h 1529"/>
                <a:gd name="T8" fmla="*/ 886 w 1173"/>
                <a:gd name="T9" fmla="*/ 1420 h 1529"/>
                <a:gd name="T10" fmla="*/ 847 w 1173"/>
                <a:gd name="T11" fmla="*/ 1386 h 1529"/>
                <a:gd name="T12" fmla="*/ 817 w 1173"/>
                <a:gd name="T13" fmla="*/ 1359 h 1529"/>
                <a:gd name="T14" fmla="*/ 797 w 1173"/>
                <a:gd name="T15" fmla="*/ 1335 h 1529"/>
                <a:gd name="T16" fmla="*/ 765 w 1173"/>
                <a:gd name="T17" fmla="*/ 1309 h 1529"/>
                <a:gd name="T18" fmla="*/ 750 w 1173"/>
                <a:gd name="T19" fmla="*/ 1280 h 1529"/>
                <a:gd name="T20" fmla="*/ 722 w 1173"/>
                <a:gd name="T21" fmla="*/ 1250 h 1529"/>
                <a:gd name="T22" fmla="*/ 698 w 1173"/>
                <a:gd name="T23" fmla="*/ 1230 h 1529"/>
                <a:gd name="T24" fmla="*/ 664 w 1173"/>
                <a:gd name="T25" fmla="*/ 1173 h 1529"/>
                <a:gd name="T26" fmla="*/ 573 w 1173"/>
                <a:gd name="T27" fmla="*/ 999 h 1529"/>
                <a:gd name="T28" fmla="*/ 536 w 1173"/>
                <a:gd name="T29" fmla="*/ 892 h 1529"/>
                <a:gd name="T30" fmla="*/ 516 w 1173"/>
                <a:gd name="T31" fmla="*/ 834 h 1529"/>
                <a:gd name="T32" fmla="*/ 510 w 1173"/>
                <a:gd name="T33" fmla="*/ 740 h 1529"/>
                <a:gd name="T34" fmla="*/ 510 w 1173"/>
                <a:gd name="T35" fmla="*/ 587 h 1529"/>
                <a:gd name="T36" fmla="*/ 430 w 1173"/>
                <a:gd name="T37" fmla="*/ 472 h 1529"/>
                <a:gd name="T38" fmla="*/ 372 w 1173"/>
                <a:gd name="T39" fmla="*/ 396 h 1529"/>
                <a:gd name="T40" fmla="*/ 281 w 1173"/>
                <a:gd name="T41" fmla="*/ 281 h 1529"/>
                <a:gd name="T42" fmla="*/ 166 w 1173"/>
                <a:gd name="T43" fmla="*/ 188 h 1529"/>
                <a:gd name="T44" fmla="*/ 90 w 1173"/>
                <a:gd name="T45" fmla="*/ 115 h 1529"/>
                <a:gd name="T46" fmla="*/ 36 w 1173"/>
                <a:gd name="T47" fmla="*/ 58 h 1529"/>
                <a:gd name="T48" fmla="*/ 0 w 1173"/>
                <a:gd name="T49" fmla="*/ 0 h 1529"/>
                <a:gd name="T50" fmla="*/ 23 w 1173"/>
                <a:gd name="T51" fmla="*/ 36 h 1529"/>
                <a:gd name="T52" fmla="*/ 51 w 1173"/>
                <a:gd name="T53" fmla="*/ 78 h 1529"/>
                <a:gd name="T54" fmla="*/ 109 w 1173"/>
                <a:gd name="T55" fmla="*/ 125 h 1529"/>
                <a:gd name="T56" fmla="*/ 166 w 1173"/>
                <a:gd name="T57" fmla="*/ 151 h 1529"/>
                <a:gd name="T58" fmla="*/ 281 w 1173"/>
                <a:gd name="T59" fmla="*/ 256 h 1529"/>
                <a:gd name="T60" fmla="*/ 385 w 1173"/>
                <a:gd name="T61" fmla="*/ 370 h 1529"/>
                <a:gd name="T62" fmla="*/ 443 w 1173"/>
                <a:gd name="T63" fmla="*/ 446 h 1529"/>
                <a:gd name="T64" fmla="*/ 510 w 1173"/>
                <a:gd name="T65" fmla="*/ 561 h 1529"/>
                <a:gd name="T66" fmla="*/ 510 w 1173"/>
                <a:gd name="T67" fmla="*/ 561 h 1529"/>
                <a:gd name="T68" fmla="*/ 513 w 1173"/>
                <a:gd name="T69" fmla="*/ 753 h 1529"/>
                <a:gd name="T70" fmla="*/ 536 w 1173"/>
                <a:gd name="T71" fmla="*/ 867 h 1529"/>
                <a:gd name="T72" fmla="*/ 573 w 1173"/>
                <a:gd name="T73" fmla="*/ 973 h 1529"/>
                <a:gd name="T74" fmla="*/ 664 w 1173"/>
                <a:gd name="T75" fmla="*/ 1147 h 1529"/>
                <a:gd name="T76" fmla="*/ 695 w 1173"/>
                <a:gd name="T77" fmla="*/ 1204 h 1529"/>
                <a:gd name="T78" fmla="*/ 730 w 1173"/>
                <a:gd name="T79" fmla="*/ 1243 h 1529"/>
                <a:gd name="T80" fmla="*/ 757 w 1173"/>
                <a:gd name="T81" fmla="*/ 1273 h 1529"/>
                <a:gd name="T82" fmla="*/ 781 w 1173"/>
                <a:gd name="T83" fmla="*/ 1293 h 1529"/>
                <a:gd name="T84" fmla="*/ 807 w 1173"/>
                <a:gd name="T85" fmla="*/ 1324 h 1529"/>
                <a:gd name="T86" fmla="*/ 841 w 1173"/>
                <a:gd name="T87" fmla="*/ 1350 h 1529"/>
                <a:gd name="T88" fmla="*/ 930 w 1173"/>
                <a:gd name="T89" fmla="*/ 1415 h 1529"/>
                <a:gd name="T90" fmla="*/ 1048 w 1173"/>
                <a:gd name="T91" fmla="*/ 1488 h 1529"/>
                <a:gd name="T92" fmla="*/ 1154 w 1173"/>
                <a:gd name="T93" fmla="*/ 152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3" h="1529">
                  <a:moveTo>
                    <a:pt x="1173" y="1529"/>
                  </a:moveTo>
                  <a:lnTo>
                    <a:pt x="1154" y="1528"/>
                  </a:lnTo>
                  <a:lnTo>
                    <a:pt x="1115" y="1519"/>
                  </a:lnTo>
                  <a:lnTo>
                    <a:pt x="1058" y="1498"/>
                  </a:lnTo>
                  <a:lnTo>
                    <a:pt x="1019" y="1478"/>
                  </a:lnTo>
                  <a:lnTo>
                    <a:pt x="1001" y="1475"/>
                  </a:lnTo>
                  <a:lnTo>
                    <a:pt x="962" y="1456"/>
                  </a:lnTo>
                  <a:lnTo>
                    <a:pt x="943" y="1453"/>
                  </a:lnTo>
                  <a:lnTo>
                    <a:pt x="925" y="1449"/>
                  </a:lnTo>
                  <a:lnTo>
                    <a:pt x="886" y="1420"/>
                  </a:lnTo>
                  <a:lnTo>
                    <a:pt x="867" y="1402"/>
                  </a:lnTo>
                  <a:lnTo>
                    <a:pt x="847" y="1386"/>
                  </a:lnTo>
                  <a:lnTo>
                    <a:pt x="826" y="1372"/>
                  </a:lnTo>
                  <a:lnTo>
                    <a:pt x="817" y="1359"/>
                  </a:lnTo>
                  <a:lnTo>
                    <a:pt x="816" y="1350"/>
                  </a:lnTo>
                  <a:lnTo>
                    <a:pt x="797" y="1335"/>
                  </a:lnTo>
                  <a:lnTo>
                    <a:pt x="774" y="1320"/>
                  </a:lnTo>
                  <a:lnTo>
                    <a:pt x="765" y="1309"/>
                  </a:lnTo>
                  <a:lnTo>
                    <a:pt x="765" y="1300"/>
                  </a:lnTo>
                  <a:lnTo>
                    <a:pt x="750" y="1280"/>
                  </a:lnTo>
                  <a:lnTo>
                    <a:pt x="735" y="1259"/>
                  </a:lnTo>
                  <a:lnTo>
                    <a:pt x="722" y="1250"/>
                  </a:lnTo>
                  <a:lnTo>
                    <a:pt x="714" y="1249"/>
                  </a:lnTo>
                  <a:lnTo>
                    <a:pt x="698" y="1230"/>
                  </a:lnTo>
                  <a:lnTo>
                    <a:pt x="679" y="1191"/>
                  </a:lnTo>
                  <a:lnTo>
                    <a:pt x="664" y="1173"/>
                  </a:lnTo>
                  <a:lnTo>
                    <a:pt x="625" y="1100"/>
                  </a:lnTo>
                  <a:lnTo>
                    <a:pt x="573" y="999"/>
                  </a:lnTo>
                  <a:lnTo>
                    <a:pt x="546" y="929"/>
                  </a:lnTo>
                  <a:lnTo>
                    <a:pt x="536" y="892"/>
                  </a:lnTo>
                  <a:lnTo>
                    <a:pt x="527" y="873"/>
                  </a:lnTo>
                  <a:lnTo>
                    <a:pt x="516" y="834"/>
                  </a:lnTo>
                  <a:lnTo>
                    <a:pt x="510" y="777"/>
                  </a:lnTo>
                  <a:lnTo>
                    <a:pt x="510" y="740"/>
                  </a:lnTo>
                  <a:lnTo>
                    <a:pt x="510" y="587"/>
                  </a:lnTo>
                  <a:lnTo>
                    <a:pt x="510" y="587"/>
                  </a:lnTo>
                  <a:lnTo>
                    <a:pt x="487" y="548"/>
                  </a:lnTo>
                  <a:lnTo>
                    <a:pt x="430" y="472"/>
                  </a:lnTo>
                  <a:lnTo>
                    <a:pt x="408" y="433"/>
                  </a:lnTo>
                  <a:lnTo>
                    <a:pt x="372" y="396"/>
                  </a:lnTo>
                  <a:lnTo>
                    <a:pt x="315" y="319"/>
                  </a:lnTo>
                  <a:lnTo>
                    <a:pt x="281" y="281"/>
                  </a:lnTo>
                  <a:lnTo>
                    <a:pt x="242" y="246"/>
                  </a:lnTo>
                  <a:lnTo>
                    <a:pt x="166" y="188"/>
                  </a:lnTo>
                  <a:lnTo>
                    <a:pt x="127" y="154"/>
                  </a:lnTo>
                  <a:lnTo>
                    <a:pt x="90" y="115"/>
                  </a:lnTo>
                  <a:lnTo>
                    <a:pt x="51" y="78"/>
                  </a:lnTo>
                  <a:lnTo>
                    <a:pt x="36" y="58"/>
                  </a:lnTo>
                  <a:lnTo>
                    <a:pt x="15" y="19"/>
                  </a:lnTo>
                  <a:lnTo>
                    <a:pt x="0" y="0"/>
                  </a:lnTo>
                  <a:lnTo>
                    <a:pt x="4" y="16"/>
                  </a:lnTo>
                  <a:lnTo>
                    <a:pt x="23" y="36"/>
                  </a:lnTo>
                  <a:lnTo>
                    <a:pt x="25" y="52"/>
                  </a:lnTo>
                  <a:lnTo>
                    <a:pt x="51" y="78"/>
                  </a:lnTo>
                  <a:lnTo>
                    <a:pt x="70" y="96"/>
                  </a:lnTo>
                  <a:lnTo>
                    <a:pt x="109" y="125"/>
                  </a:lnTo>
                  <a:lnTo>
                    <a:pt x="127" y="128"/>
                  </a:lnTo>
                  <a:lnTo>
                    <a:pt x="166" y="151"/>
                  </a:lnTo>
                  <a:lnTo>
                    <a:pt x="242" y="217"/>
                  </a:lnTo>
                  <a:lnTo>
                    <a:pt x="281" y="256"/>
                  </a:lnTo>
                  <a:lnTo>
                    <a:pt x="319" y="294"/>
                  </a:lnTo>
                  <a:lnTo>
                    <a:pt x="385" y="370"/>
                  </a:lnTo>
                  <a:lnTo>
                    <a:pt x="408" y="409"/>
                  </a:lnTo>
                  <a:lnTo>
                    <a:pt x="443" y="446"/>
                  </a:lnTo>
                  <a:lnTo>
                    <a:pt x="491" y="523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714"/>
                  </a:lnTo>
                  <a:lnTo>
                    <a:pt x="513" y="753"/>
                  </a:lnTo>
                  <a:lnTo>
                    <a:pt x="532" y="829"/>
                  </a:lnTo>
                  <a:lnTo>
                    <a:pt x="536" y="867"/>
                  </a:lnTo>
                  <a:lnTo>
                    <a:pt x="546" y="905"/>
                  </a:lnTo>
                  <a:lnTo>
                    <a:pt x="573" y="973"/>
                  </a:lnTo>
                  <a:lnTo>
                    <a:pt x="625" y="1074"/>
                  </a:lnTo>
                  <a:lnTo>
                    <a:pt x="664" y="1147"/>
                  </a:lnTo>
                  <a:lnTo>
                    <a:pt x="666" y="1165"/>
                  </a:lnTo>
                  <a:lnTo>
                    <a:pt x="695" y="1204"/>
                  </a:lnTo>
                  <a:lnTo>
                    <a:pt x="714" y="1224"/>
                  </a:lnTo>
                  <a:lnTo>
                    <a:pt x="730" y="1243"/>
                  </a:lnTo>
                  <a:lnTo>
                    <a:pt x="744" y="1266"/>
                  </a:lnTo>
                  <a:lnTo>
                    <a:pt x="757" y="1273"/>
                  </a:lnTo>
                  <a:lnTo>
                    <a:pt x="765" y="1274"/>
                  </a:lnTo>
                  <a:lnTo>
                    <a:pt x="781" y="1293"/>
                  </a:lnTo>
                  <a:lnTo>
                    <a:pt x="795" y="1316"/>
                  </a:lnTo>
                  <a:lnTo>
                    <a:pt x="807" y="1324"/>
                  </a:lnTo>
                  <a:lnTo>
                    <a:pt x="816" y="1326"/>
                  </a:lnTo>
                  <a:lnTo>
                    <a:pt x="841" y="1350"/>
                  </a:lnTo>
                  <a:lnTo>
                    <a:pt x="867" y="1376"/>
                  </a:lnTo>
                  <a:lnTo>
                    <a:pt x="930" y="1415"/>
                  </a:lnTo>
                  <a:lnTo>
                    <a:pt x="995" y="1453"/>
                  </a:lnTo>
                  <a:lnTo>
                    <a:pt x="1048" y="1488"/>
                  </a:lnTo>
                  <a:lnTo>
                    <a:pt x="1114" y="1519"/>
                  </a:lnTo>
                  <a:lnTo>
                    <a:pt x="1154" y="1528"/>
                  </a:lnTo>
                  <a:lnTo>
                    <a:pt x="1173" y="152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9DFA6E2F-8F2C-4FFE-AD10-3D2958185D6E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2116" y="4614724"/>
              <a:ext cx="104060" cy="129566"/>
            </a:xfrm>
            <a:custGeom>
              <a:avLst/>
              <a:gdLst>
                <a:gd name="T0" fmla="*/ 0 w 306"/>
                <a:gd name="T1" fmla="*/ 381 h 381"/>
                <a:gd name="T2" fmla="*/ 6 w 306"/>
                <a:gd name="T3" fmla="*/ 368 h 381"/>
                <a:gd name="T4" fmla="*/ 73 w 306"/>
                <a:gd name="T5" fmla="*/ 253 h 381"/>
                <a:gd name="T6" fmla="*/ 128 w 306"/>
                <a:gd name="T7" fmla="*/ 177 h 381"/>
                <a:gd name="T8" fmla="*/ 138 w 306"/>
                <a:gd name="T9" fmla="*/ 159 h 381"/>
                <a:gd name="T10" fmla="*/ 165 w 306"/>
                <a:gd name="T11" fmla="*/ 129 h 381"/>
                <a:gd name="T12" fmla="*/ 217 w 306"/>
                <a:gd name="T13" fmla="*/ 86 h 381"/>
                <a:gd name="T14" fmla="*/ 255 w 306"/>
                <a:gd name="T15" fmla="*/ 50 h 381"/>
                <a:gd name="T16" fmla="*/ 293 w 306"/>
                <a:gd name="T17" fmla="*/ 11 h 381"/>
                <a:gd name="T18" fmla="*/ 306 w 306"/>
                <a:gd name="T19" fmla="*/ 0 h 381"/>
                <a:gd name="T20" fmla="*/ 293 w 306"/>
                <a:gd name="T21" fmla="*/ 11 h 381"/>
                <a:gd name="T22" fmla="*/ 255 w 306"/>
                <a:gd name="T23" fmla="*/ 50 h 381"/>
                <a:gd name="T24" fmla="*/ 232 w 306"/>
                <a:gd name="T25" fmla="*/ 73 h 381"/>
                <a:gd name="T26" fmla="*/ 175 w 306"/>
                <a:gd name="T27" fmla="*/ 139 h 381"/>
                <a:gd name="T28" fmla="*/ 154 w 306"/>
                <a:gd name="T29" fmla="*/ 177 h 381"/>
                <a:gd name="T30" fmla="*/ 76 w 306"/>
                <a:gd name="T31" fmla="*/ 331 h 381"/>
                <a:gd name="T32" fmla="*/ 50 w 306"/>
                <a:gd name="T33" fmla="*/ 381 h 381"/>
                <a:gd name="T34" fmla="*/ 0 w 306"/>
                <a:gd name="T35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81">
                  <a:moveTo>
                    <a:pt x="0" y="381"/>
                  </a:moveTo>
                  <a:lnTo>
                    <a:pt x="6" y="368"/>
                  </a:lnTo>
                  <a:lnTo>
                    <a:pt x="73" y="253"/>
                  </a:lnTo>
                  <a:lnTo>
                    <a:pt x="128" y="177"/>
                  </a:lnTo>
                  <a:lnTo>
                    <a:pt x="138" y="159"/>
                  </a:lnTo>
                  <a:lnTo>
                    <a:pt x="165" y="129"/>
                  </a:lnTo>
                  <a:lnTo>
                    <a:pt x="217" y="86"/>
                  </a:lnTo>
                  <a:lnTo>
                    <a:pt x="255" y="50"/>
                  </a:lnTo>
                  <a:lnTo>
                    <a:pt x="293" y="11"/>
                  </a:lnTo>
                  <a:lnTo>
                    <a:pt x="306" y="0"/>
                  </a:lnTo>
                  <a:lnTo>
                    <a:pt x="293" y="11"/>
                  </a:lnTo>
                  <a:lnTo>
                    <a:pt x="255" y="50"/>
                  </a:lnTo>
                  <a:lnTo>
                    <a:pt x="232" y="73"/>
                  </a:lnTo>
                  <a:lnTo>
                    <a:pt x="175" y="139"/>
                  </a:lnTo>
                  <a:lnTo>
                    <a:pt x="154" y="177"/>
                  </a:lnTo>
                  <a:lnTo>
                    <a:pt x="76" y="331"/>
                  </a:lnTo>
                  <a:lnTo>
                    <a:pt x="50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5ECD8FFB-B8E8-41E7-8E8D-4CBEAD211A2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29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gradFill>
              <a:gsLst>
                <a:gs pos="5000">
                  <a:schemeClr val="tx1">
                    <a:alpha val="14000"/>
                  </a:schemeClr>
                </a:gs>
                <a:gs pos="16000">
                  <a:schemeClr val="tx1">
                    <a:alpha val="0"/>
                  </a:scheme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D1381F-7074-4E47-B5B3-17295CC637AC}"/>
              </a:ext>
            </a:extLst>
          </p:cNvPr>
          <p:cNvSpPr/>
          <p:nvPr/>
        </p:nvSpPr>
        <p:spPr>
          <a:xfrm>
            <a:off x="1235317" y="160793"/>
            <a:ext cx="2614602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1.</a:t>
            </a:r>
            <a:r>
              <a:rPr lang="ko-KR" altLang="en-US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제작 동기</a:t>
            </a:r>
            <a:endParaRPr lang="en-US" altLang="ko-KR" sz="3000" b="1" kern="0" dirty="0">
              <a:solidFill>
                <a:schemeClr val="tx1">
                  <a:lumMod val="75000"/>
                  <a:lumOff val="25000"/>
                </a:schemeClr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872068" y="-228169"/>
            <a:ext cx="7148069" cy="1142876"/>
            <a:chOff x="4872068" y="-228169"/>
            <a:chExt cx="7148069" cy="1142876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1BEB08F-7B47-43BA-8E43-63E406E25B13}"/>
                </a:ext>
              </a:extLst>
            </p:cNvPr>
            <p:cNvCxnSpPr/>
            <p:nvPr/>
          </p:nvCxnSpPr>
          <p:spPr>
            <a:xfrm>
              <a:off x="7245392" y="86201"/>
              <a:ext cx="0" cy="59305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87C0FB5-12A6-4482-988A-5CF5298A51E9}"/>
                </a:ext>
              </a:extLst>
            </p:cNvPr>
            <p:cNvCxnSpPr/>
            <p:nvPr/>
          </p:nvCxnSpPr>
          <p:spPr>
            <a:xfrm>
              <a:off x="5286658" y="-46382"/>
              <a:ext cx="0" cy="63601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8E1536B-F49B-4C50-9300-9D021F24A5A6}"/>
                </a:ext>
              </a:extLst>
            </p:cNvPr>
            <p:cNvCxnSpPr/>
            <p:nvPr/>
          </p:nvCxnSpPr>
          <p:spPr>
            <a:xfrm>
              <a:off x="5110917" y="2996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8B87697-0B10-4B6D-A4A3-1B5D7EC653E2}"/>
                </a:ext>
              </a:extLst>
            </p:cNvPr>
            <p:cNvCxnSpPr/>
            <p:nvPr/>
          </p:nvCxnSpPr>
          <p:spPr>
            <a:xfrm>
              <a:off x="6873414" y="41211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370F61E-CFD0-4D39-8065-41AABDC605A9}"/>
                </a:ext>
              </a:extLst>
            </p:cNvPr>
            <p:cNvCxnSpPr/>
            <p:nvPr/>
          </p:nvCxnSpPr>
          <p:spPr>
            <a:xfrm>
              <a:off x="4914253" y="-2729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C50CF92-AB8E-414B-BAFF-545455B09C28}"/>
                </a:ext>
              </a:extLst>
            </p:cNvPr>
            <p:cNvCxnSpPr/>
            <p:nvPr/>
          </p:nvCxnSpPr>
          <p:spPr>
            <a:xfrm>
              <a:off x="5822253" y="41170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BF22DBB-2C45-405C-A423-8540AE531822}"/>
                </a:ext>
              </a:extLst>
            </p:cNvPr>
            <p:cNvCxnSpPr/>
            <p:nvPr/>
          </p:nvCxnSpPr>
          <p:spPr>
            <a:xfrm>
              <a:off x="5110917" y="77491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7BBD248-7184-49A4-959C-F7C8511F651A}"/>
                </a:ext>
              </a:extLst>
            </p:cNvPr>
            <p:cNvCxnSpPr/>
            <p:nvPr/>
          </p:nvCxnSpPr>
          <p:spPr>
            <a:xfrm>
              <a:off x="5458216" y="49632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6D7296B-8D0F-48F8-81EC-6042D5FE4419}"/>
                </a:ext>
              </a:extLst>
            </p:cNvPr>
            <p:cNvCxnSpPr/>
            <p:nvPr/>
          </p:nvCxnSpPr>
          <p:spPr>
            <a:xfrm>
              <a:off x="7417377" y="41211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5D580DB-BAD7-418D-82B5-A6CAB24C83F4}"/>
                </a:ext>
              </a:extLst>
            </p:cNvPr>
            <p:cNvCxnSpPr/>
            <p:nvPr/>
          </p:nvCxnSpPr>
          <p:spPr>
            <a:xfrm>
              <a:off x="5211340" y="52754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310FAF3-4168-447A-88A1-D420DA9C11B0}"/>
                </a:ext>
              </a:extLst>
            </p:cNvPr>
            <p:cNvCxnSpPr/>
            <p:nvPr/>
          </p:nvCxnSpPr>
          <p:spPr>
            <a:xfrm>
              <a:off x="7048900" y="1140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CE261B-6D94-4045-9CDA-D8698DD9604A}"/>
                </a:ext>
              </a:extLst>
            </p:cNvPr>
            <p:cNvCxnSpPr/>
            <p:nvPr/>
          </p:nvCxnSpPr>
          <p:spPr>
            <a:xfrm>
              <a:off x="6803988" y="73221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7EC94D8-5FBB-46E5-8D78-2D54033C5ABC}"/>
                </a:ext>
              </a:extLst>
            </p:cNvPr>
            <p:cNvCxnSpPr/>
            <p:nvPr/>
          </p:nvCxnSpPr>
          <p:spPr>
            <a:xfrm>
              <a:off x="6066653" y="6166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B62B6EC-1DB4-44E4-807E-BF7AEA5BA6E9}"/>
                </a:ext>
              </a:extLst>
            </p:cNvPr>
            <p:cNvCxnSpPr/>
            <p:nvPr/>
          </p:nvCxnSpPr>
          <p:spPr>
            <a:xfrm>
              <a:off x="4960964" y="6087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063A611-FBC2-41BD-95E9-6093B0AADF23}"/>
                </a:ext>
              </a:extLst>
            </p:cNvPr>
            <p:cNvCxnSpPr/>
            <p:nvPr/>
          </p:nvCxnSpPr>
          <p:spPr>
            <a:xfrm>
              <a:off x="6705187" y="152750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AF1F803-EED3-42B2-A71C-BA54E2B32E20}"/>
                </a:ext>
              </a:extLst>
            </p:cNvPr>
            <p:cNvCxnSpPr/>
            <p:nvPr/>
          </p:nvCxnSpPr>
          <p:spPr>
            <a:xfrm>
              <a:off x="6632772" y="35280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F0594E79-EA0E-4116-86F0-352E410E10E6}"/>
                </a:ext>
              </a:extLst>
            </p:cNvPr>
            <p:cNvCxnSpPr/>
            <p:nvPr/>
          </p:nvCxnSpPr>
          <p:spPr>
            <a:xfrm>
              <a:off x="5943257" y="156700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B7A2D1-151C-4C15-9B7A-6CD7FD208D40}"/>
                </a:ext>
              </a:extLst>
            </p:cNvPr>
            <p:cNvCxnSpPr>
              <a:cxnSpLocks/>
            </p:cNvCxnSpPr>
            <p:nvPr/>
          </p:nvCxnSpPr>
          <p:spPr>
            <a:xfrm>
              <a:off x="5493826" y="34560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F06F611F-2C7F-47EA-983B-77DF15B1DD20}"/>
                </a:ext>
              </a:extLst>
            </p:cNvPr>
            <p:cNvCxnSpPr/>
            <p:nvPr/>
          </p:nvCxnSpPr>
          <p:spPr>
            <a:xfrm>
              <a:off x="6379445" y="588115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A8E651A-F323-4EB9-A430-A5969C5CDAF6}"/>
                </a:ext>
              </a:extLst>
            </p:cNvPr>
            <p:cNvCxnSpPr/>
            <p:nvPr/>
          </p:nvCxnSpPr>
          <p:spPr>
            <a:xfrm>
              <a:off x="4877704" y="44013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5E870220-177D-49D9-B0F5-C98E471B9DFF}"/>
                </a:ext>
              </a:extLst>
            </p:cNvPr>
            <p:cNvSpPr/>
            <p:nvPr/>
          </p:nvSpPr>
          <p:spPr>
            <a:xfrm>
              <a:off x="5057908" y="884892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38C83D36-2807-4615-B074-1ECA6FB9F1C1}"/>
                </a:ext>
              </a:extLst>
            </p:cNvPr>
            <p:cNvSpPr/>
            <p:nvPr/>
          </p:nvSpPr>
          <p:spPr>
            <a:xfrm>
              <a:off x="5780068" y="5208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B1EDE96B-6FD3-4C63-858E-39EC409A1641}"/>
                </a:ext>
              </a:extLst>
            </p:cNvPr>
            <p:cNvSpPr/>
            <p:nvPr/>
          </p:nvSpPr>
          <p:spPr>
            <a:xfrm>
              <a:off x="5460308" y="394739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C6A8E4ED-9083-424E-A7AE-67310FD2E95A}"/>
                </a:ext>
              </a:extLst>
            </p:cNvPr>
            <p:cNvSpPr/>
            <p:nvPr/>
          </p:nvSpPr>
          <p:spPr>
            <a:xfrm>
              <a:off x="4872068" y="79455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29992873-4418-4730-AD23-210F9CF5B4E6}"/>
                </a:ext>
              </a:extLst>
            </p:cNvPr>
            <p:cNvSpPr/>
            <p:nvPr/>
          </p:nvSpPr>
          <p:spPr>
            <a:xfrm>
              <a:off x="6039871" y="11499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원호 92">
              <a:extLst>
                <a:ext uri="{FF2B5EF4-FFF2-40B4-BE49-F238E27FC236}">
                  <a16:creationId xmlns:a16="http://schemas.microsoft.com/office/drawing/2014/main" id="{2443D329-CC47-4AA9-8187-091FAA2C49FC}"/>
                </a:ext>
              </a:extLst>
            </p:cNvPr>
            <p:cNvSpPr/>
            <p:nvPr/>
          </p:nvSpPr>
          <p:spPr>
            <a:xfrm>
              <a:off x="7022034" y="165456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855D381D-CBE2-4746-B6CC-63791014CB7B}"/>
                </a:ext>
              </a:extLst>
            </p:cNvPr>
            <p:cNvSpPr/>
            <p:nvPr/>
          </p:nvSpPr>
          <p:spPr>
            <a:xfrm>
              <a:off x="7375192" y="522367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FE65DB4-5FC9-458E-9EEC-1375BD5F0CB0}"/>
                </a:ext>
              </a:extLst>
            </p:cNvPr>
            <p:cNvSpPr/>
            <p:nvPr/>
          </p:nvSpPr>
          <p:spPr>
            <a:xfrm>
              <a:off x="6606867" y="582288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2B5519D-BB38-44D8-A7B3-5BAC29D2EBAC}"/>
                </a:ext>
              </a:extLst>
            </p:cNvPr>
            <p:cNvCxnSpPr/>
            <p:nvPr/>
          </p:nvCxnSpPr>
          <p:spPr>
            <a:xfrm>
              <a:off x="10091923" y="50539"/>
              <a:ext cx="0" cy="36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EBA366F-BECF-4284-8C65-854CEE55440B}"/>
                </a:ext>
              </a:extLst>
            </p:cNvPr>
            <p:cNvCxnSpPr/>
            <p:nvPr/>
          </p:nvCxnSpPr>
          <p:spPr>
            <a:xfrm>
              <a:off x="6252473" y="2169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E09C718-B184-4CD6-A7F6-946E920F45C0}"/>
                </a:ext>
              </a:extLst>
            </p:cNvPr>
            <p:cNvCxnSpPr/>
            <p:nvPr/>
          </p:nvCxnSpPr>
          <p:spPr>
            <a:xfrm>
              <a:off x="9719945" y="-56945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C6F8D19-69A4-4226-B3C2-CC2235DDA5C3}"/>
                </a:ext>
              </a:extLst>
            </p:cNvPr>
            <p:cNvCxnSpPr/>
            <p:nvPr/>
          </p:nvCxnSpPr>
          <p:spPr>
            <a:xfrm>
              <a:off x="9417049" y="46149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5F05951-6F6C-47D0-AD88-5D07F97F5D69}"/>
                </a:ext>
              </a:extLst>
            </p:cNvPr>
            <p:cNvCxnSpPr/>
            <p:nvPr/>
          </p:nvCxnSpPr>
          <p:spPr>
            <a:xfrm>
              <a:off x="8668784" y="-5735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0174ECA1-2D20-40F6-8446-262F2325689D}"/>
                </a:ext>
              </a:extLst>
            </p:cNvPr>
            <p:cNvCxnSpPr/>
            <p:nvPr/>
          </p:nvCxnSpPr>
          <p:spPr>
            <a:xfrm>
              <a:off x="7957448" y="30585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B7B41D7-00A8-44EF-B742-9281E98ADFAD}"/>
                </a:ext>
              </a:extLst>
            </p:cNvPr>
            <p:cNvCxnSpPr/>
            <p:nvPr/>
          </p:nvCxnSpPr>
          <p:spPr>
            <a:xfrm>
              <a:off x="8304747" y="2726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00365A5-E8DA-4C2E-B0C0-B889ECB6625A}"/>
                </a:ext>
              </a:extLst>
            </p:cNvPr>
            <p:cNvCxnSpPr/>
            <p:nvPr/>
          </p:nvCxnSpPr>
          <p:spPr>
            <a:xfrm>
              <a:off x="10263908" y="9069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90BFA9A7-5684-4A33-8840-CF9A57A4A435}"/>
                </a:ext>
              </a:extLst>
            </p:cNvPr>
            <p:cNvCxnSpPr/>
            <p:nvPr/>
          </p:nvCxnSpPr>
          <p:spPr>
            <a:xfrm>
              <a:off x="8057871" y="584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080BE08-CB9C-45C3-9A53-06D06D3B6B1B}"/>
                </a:ext>
              </a:extLst>
            </p:cNvPr>
            <p:cNvCxnSpPr/>
            <p:nvPr/>
          </p:nvCxnSpPr>
          <p:spPr>
            <a:xfrm>
              <a:off x="9895431" y="387904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D92FB76C-B327-4EAB-9D16-7604E7943FCE}"/>
                </a:ext>
              </a:extLst>
            </p:cNvPr>
            <p:cNvCxnSpPr/>
            <p:nvPr/>
          </p:nvCxnSpPr>
          <p:spPr>
            <a:xfrm>
              <a:off x="9650519" y="263155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D9AAE5C7-10E2-4C83-A8DB-F32FE5BA3D98}"/>
                </a:ext>
              </a:extLst>
            </p:cNvPr>
            <p:cNvCxnSpPr/>
            <p:nvPr/>
          </p:nvCxnSpPr>
          <p:spPr>
            <a:xfrm>
              <a:off x="10168010" y="4821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544FAAE-2298-4D3D-81E3-C53622FE9A4E}"/>
                </a:ext>
              </a:extLst>
            </p:cNvPr>
            <p:cNvCxnSpPr/>
            <p:nvPr/>
          </p:nvCxnSpPr>
          <p:spPr>
            <a:xfrm>
              <a:off x="8913184" y="335569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F8ED66F-F80F-42FD-AC6C-8DC615E6CA90}"/>
                </a:ext>
              </a:extLst>
            </p:cNvPr>
            <p:cNvCxnSpPr/>
            <p:nvPr/>
          </p:nvCxnSpPr>
          <p:spPr>
            <a:xfrm>
              <a:off x="7807495" y="1397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B27D943D-EA7B-4FE3-893C-7639A203FF8C}"/>
                </a:ext>
              </a:extLst>
            </p:cNvPr>
            <p:cNvCxnSpPr/>
            <p:nvPr/>
          </p:nvCxnSpPr>
          <p:spPr>
            <a:xfrm>
              <a:off x="9551718" y="42665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67783E7-6CC1-4E60-9116-D076083C3541}"/>
                </a:ext>
              </a:extLst>
            </p:cNvPr>
            <p:cNvCxnSpPr/>
            <p:nvPr/>
          </p:nvCxnSpPr>
          <p:spPr>
            <a:xfrm>
              <a:off x="9479303" y="-11625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038BE144-FF3B-4EBB-9E70-D9379AA93CE5}"/>
                </a:ext>
              </a:extLst>
            </p:cNvPr>
            <p:cNvCxnSpPr/>
            <p:nvPr/>
          </p:nvCxnSpPr>
          <p:spPr>
            <a:xfrm>
              <a:off x="8794551" y="62467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9FF311A6-D149-4590-91D0-96BE1035C31C}"/>
                </a:ext>
              </a:extLst>
            </p:cNvPr>
            <p:cNvCxnSpPr>
              <a:cxnSpLocks/>
            </p:cNvCxnSpPr>
            <p:nvPr/>
          </p:nvCxnSpPr>
          <p:spPr>
            <a:xfrm>
              <a:off x="8292730" y="59569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E7300BCF-FF01-4D4C-A48C-565D24005AF4}"/>
                </a:ext>
              </a:extLst>
            </p:cNvPr>
            <p:cNvCxnSpPr/>
            <p:nvPr/>
          </p:nvCxnSpPr>
          <p:spPr>
            <a:xfrm>
              <a:off x="9225976" y="1190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E902261-701E-4357-A091-80DA9A7EAFD7}"/>
                </a:ext>
              </a:extLst>
            </p:cNvPr>
            <p:cNvCxnSpPr/>
            <p:nvPr/>
          </p:nvCxnSpPr>
          <p:spPr>
            <a:xfrm>
              <a:off x="7724235" y="-28926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53B16A67-96B4-4EAF-872F-D1EF801EAC6E}"/>
                </a:ext>
              </a:extLst>
            </p:cNvPr>
            <p:cNvCxnSpPr/>
            <p:nvPr/>
          </p:nvCxnSpPr>
          <p:spPr>
            <a:xfrm>
              <a:off x="8535398" y="37710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원호 125">
              <a:extLst>
                <a:ext uri="{FF2B5EF4-FFF2-40B4-BE49-F238E27FC236}">
                  <a16:creationId xmlns:a16="http://schemas.microsoft.com/office/drawing/2014/main" id="{5A603A6B-8DB3-41CD-9F4C-8DADEE5306CC}"/>
                </a:ext>
              </a:extLst>
            </p:cNvPr>
            <p:cNvSpPr/>
            <p:nvPr/>
          </p:nvSpPr>
          <p:spPr>
            <a:xfrm>
              <a:off x="7904439" y="415835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6D25ED2F-5A1D-48E8-8C7D-5078C372A467}"/>
                </a:ext>
              </a:extLst>
            </p:cNvPr>
            <p:cNvSpPr/>
            <p:nvPr/>
          </p:nvSpPr>
          <p:spPr>
            <a:xfrm>
              <a:off x="8626599" y="51743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522B95BD-23B1-41BF-ABF2-B82304F2DBC1}"/>
                </a:ext>
              </a:extLst>
            </p:cNvPr>
            <p:cNvSpPr/>
            <p:nvPr/>
          </p:nvSpPr>
          <p:spPr>
            <a:xfrm>
              <a:off x="8259212" y="644825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원호 128">
              <a:extLst>
                <a:ext uri="{FF2B5EF4-FFF2-40B4-BE49-F238E27FC236}">
                  <a16:creationId xmlns:a16="http://schemas.microsoft.com/office/drawing/2014/main" id="{3F6C12D2-97BF-4F40-BBD9-86B1487801E2}"/>
                </a:ext>
              </a:extLst>
            </p:cNvPr>
            <p:cNvSpPr/>
            <p:nvPr/>
          </p:nvSpPr>
          <p:spPr>
            <a:xfrm>
              <a:off x="9374864" y="56824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호 129">
              <a:extLst>
                <a:ext uri="{FF2B5EF4-FFF2-40B4-BE49-F238E27FC236}">
                  <a16:creationId xmlns:a16="http://schemas.microsoft.com/office/drawing/2014/main" id="{832339A7-5FD0-4F47-AA08-0FA9001EA394}"/>
                </a:ext>
              </a:extLst>
            </p:cNvPr>
            <p:cNvSpPr/>
            <p:nvPr/>
          </p:nvSpPr>
          <p:spPr>
            <a:xfrm>
              <a:off x="8886402" y="388894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호 130">
              <a:extLst>
                <a:ext uri="{FF2B5EF4-FFF2-40B4-BE49-F238E27FC236}">
                  <a16:creationId xmlns:a16="http://schemas.microsoft.com/office/drawing/2014/main" id="{61D4E879-AC7C-491B-A8F0-8019B9E87F7F}"/>
                </a:ext>
              </a:extLst>
            </p:cNvPr>
            <p:cNvSpPr/>
            <p:nvPr/>
          </p:nvSpPr>
          <p:spPr>
            <a:xfrm>
              <a:off x="9868565" y="439359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>
              <a:extLst>
                <a:ext uri="{FF2B5EF4-FFF2-40B4-BE49-F238E27FC236}">
                  <a16:creationId xmlns:a16="http://schemas.microsoft.com/office/drawing/2014/main" id="{DE60BA58-EB15-4FD0-9F2E-80685EF2C1C2}"/>
                </a:ext>
              </a:extLst>
            </p:cNvPr>
            <p:cNvSpPr/>
            <p:nvPr/>
          </p:nvSpPr>
          <p:spPr>
            <a:xfrm>
              <a:off x="10221723" y="20095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원호 132">
              <a:extLst>
                <a:ext uri="{FF2B5EF4-FFF2-40B4-BE49-F238E27FC236}">
                  <a16:creationId xmlns:a16="http://schemas.microsoft.com/office/drawing/2014/main" id="{5E5E830B-876E-4854-B0B1-CFF7DCA1ED96}"/>
                </a:ext>
              </a:extLst>
            </p:cNvPr>
            <p:cNvSpPr/>
            <p:nvPr/>
          </p:nvSpPr>
          <p:spPr>
            <a:xfrm>
              <a:off x="9453398" y="11323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7C102618-747F-4C7F-B95B-A7E88EAB6883}"/>
                </a:ext>
              </a:extLst>
            </p:cNvPr>
            <p:cNvCxnSpPr/>
            <p:nvPr/>
          </p:nvCxnSpPr>
          <p:spPr>
            <a:xfrm>
              <a:off x="11187797" y="-8518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10682D0-B861-45CC-AA2F-0B36E4B91944}"/>
                </a:ext>
              </a:extLst>
            </p:cNvPr>
            <p:cNvCxnSpPr/>
            <p:nvPr/>
          </p:nvCxnSpPr>
          <p:spPr>
            <a:xfrm>
              <a:off x="10649416" y="351953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EC19E58-3259-428D-A2C6-1122E71E6E90}"/>
                </a:ext>
              </a:extLst>
            </p:cNvPr>
            <p:cNvCxnSpPr/>
            <p:nvPr/>
          </p:nvCxnSpPr>
          <p:spPr>
            <a:xfrm>
              <a:off x="11899133" y="2683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1C6C3A8-E1D6-4A07-A036-F9B524D523A6}"/>
                </a:ext>
              </a:extLst>
            </p:cNvPr>
            <p:cNvCxnSpPr/>
            <p:nvPr/>
          </p:nvCxnSpPr>
          <p:spPr>
            <a:xfrm>
              <a:off x="11187797" y="39004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855F2B3-F955-45D7-ABE4-2E5B00B6876F}"/>
                </a:ext>
              </a:extLst>
            </p:cNvPr>
            <p:cNvCxnSpPr/>
            <p:nvPr/>
          </p:nvCxnSpPr>
          <p:spPr>
            <a:xfrm>
              <a:off x="11535096" y="11145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F3C5859-A7DD-44B1-AC69-4F7CDC2CB7B6}"/>
                </a:ext>
              </a:extLst>
            </p:cNvPr>
            <p:cNvCxnSpPr/>
            <p:nvPr/>
          </p:nvCxnSpPr>
          <p:spPr>
            <a:xfrm>
              <a:off x="11288220" y="14267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6A1F453-6E2A-44CD-B435-28597641E0B1}"/>
                </a:ext>
              </a:extLst>
            </p:cNvPr>
            <p:cNvCxnSpPr/>
            <p:nvPr/>
          </p:nvCxnSpPr>
          <p:spPr>
            <a:xfrm>
              <a:off x="11953033" y="311797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E81EF187-8853-4AA4-93D7-AB3C81DF63C4}"/>
                </a:ext>
              </a:extLst>
            </p:cNvPr>
            <p:cNvCxnSpPr/>
            <p:nvPr/>
          </p:nvCxnSpPr>
          <p:spPr>
            <a:xfrm>
              <a:off x="12020137" y="-228169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64680E30-E579-4F0D-848D-44E540349D2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0706" y="-3926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809851B-E70A-4435-8AD5-A56BAB4E503F}"/>
                </a:ext>
              </a:extLst>
            </p:cNvPr>
            <p:cNvCxnSpPr/>
            <p:nvPr/>
          </p:nvCxnSpPr>
          <p:spPr>
            <a:xfrm>
              <a:off x="10917667" y="14454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3318E25A-4E9A-4BFB-8C73-CF7388056143}"/>
                </a:ext>
              </a:extLst>
            </p:cNvPr>
            <p:cNvCxnSpPr/>
            <p:nvPr/>
          </p:nvCxnSpPr>
          <p:spPr>
            <a:xfrm>
              <a:off x="10600078" y="9069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C5F0AE02-CF5F-4BF8-9D0F-27930690B57C}"/>
                </a:ext>
              </a:extLst>
            </p:cNvPr>
            <p:cNvSpPr/>
            <p:nvPr/>
          </p:nvSpPr>
          <p:spPr>
            <a:xfrm>
              <a:off x="11134788" y="500023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원호 148">
              <a:extLst>
                <a:ext uri="{FF2B5EF4-FFF2-40B4-BE49-F238E27FC236}">
                  <a16:creationId xmlns:a16="http://schemas.microsoft.com/office/drawing/2014/main" id="{1C661BB7-C145-43A8-A83A-90186B693AF1}"/>
                </a:ext>
              </a:extLst>
            </p:cNvPr>
            <p:cNvSpPr/>
            <p:nvPr/>
          </p:nvSpPr>
          <p:spPr>
            <a:xfrm>
              <a:off x="11856948" y="13593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원호 149">
              <a:extLst>
                <a:ext uri="{FF2B5EF4-FFF2-40B4-BE49-F238E27FC236}">
                  <a16:creationId xmlns:a16="http://schemas.microsoft.com/office/drawing/2014/main" id="{50655C27-0C34-443B-84E3-F1D50EBCD1B2}"/>
                </a:ext>
              </a:extLst>
            </p:cNvPr>
            <p:cNvSpPr/>
            <p:nvPr/>
          </p:nvSpPr>
          <p:spPr>
            <a:xfrm>
              <a:off x="11537188" y="9870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원호 150">
              <a:extLst>
                <a:ext uri="{FF2B5EF4-FFF2-40B4-BE49-F238E27FC236}">
                  <a16:creationId xmlns:a16="http://schemas.microsoft.com/office/drawing/2014/main" id="{A1320142-3D5B-4EF7-9ECA-D6879F277123}"/>
                </a:ext>
              </a:extLst>
            </p:cNvPr>
            <p:cNvSpPr/>
            <p:nvPr/>
          </p:nvSpPr>
          <p:spPr>
            <a:xfrm>
              <a:off x="10607231" y="4587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원호 151">
              <a:extLst>
                <a:ext uri="{FF2B5EF4-FFF2-40B4-BE49-F238E27FC236}">
                  <a16:creationId xmlns:a16="http://schemas.microsoft.com/office/drawing/2014/main" id="{EBBB8D60-18D4-4D9D-B153-7DED1BD91AF9}"/>
                </a:ext>
              </a:extLst>
            </p:cNvPr>
            <p:cNvSpPr/>
            <p:nvPr/>
          </p:nvSpPr>
          <p:spPr>
            <a:xfrm>
              <a:off x="11926251" y="365122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1064257-E376-7B4C-9251-9A403DBE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64" y="1684416"/>
            <a:ext cx="4637500" cy="34891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549694-1B84-6F43-90BC-0B97446E9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81" y="1684416"/>
            <a:ext cx="4652224" cy="3489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90B2B0-AFBF-C04A-B8BA-E4581F78C6E2}"/>
              </a:ext>
            </a:extLst>
          </p:cNvPr>
          <p:cNvSpPr txBox="1"/>
          <p:nvPr/>
        </p:nvSpPr>
        <p:spPr>
          <a:xfrm>
            <a:off x="5578082" y="2998112"/>
            <a:ext cx="10823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000" dirty="0"/>
              <a:t>=&gt;</a:t>
            </a:r>
            <a:endParaRPr kumimoji="1" lang="ko-KR" altLang="en-US" sz="5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744DC9-EA88-7D4E-8428-661684677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57" y="4023354"/>
            <a:ext cx="2496602" cy="2288552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1C767E1F-1DD1-1F4C-91B8-02464958A266}"/>
              </a:ext>
            </a:extLst>
          </p:cNvPr>
          <p:cNvCxnSpPr/>
          <p:nvPr/>
        </p:nvCxnSpPr>
        <p:spPr>
          <a:xfrm flipH="1">
            <a:off x="5943257" y="3252866"/>
            <a:ext cx="1864238" cy="77040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54C2A99A-2A04-A447-8D7A-4136FDBEC5DE}"/>
              </a:ext>
            </a:extLst>
          </p:cNvPr>
          <p:cNvCxnSpPr>
            <a:cxnSpLocks/>
          </p:cNvCxnSpPr>
          <p:nvPr/>
        </p:nvCxnSpPr>
        <p:spPr>
          <a:xfrm>
            <a:off x="8057871" y="3428999"/>
            <a:ext cx="381988" cy="594267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83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26C9C7D-9ED5-4507-B494-33C12D2EF4FE}"/>
              </a:ext>
            </a:extLst>
          </p:cNvPr>
          <p:cNvGrpSpPr/>
          <p:nvPr/>
        </p:nvGrpSpPr>
        <p:grpSpPr>
          <a:xfrm>
            <a:off x="-225363" y="0"/>
            <a:ext cx="1483957" cy="1797050"/>
            <a:chOff x="-1129506" y="3294103"/>
            <a:chExt cx="3580606" cy="433606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9BC26F-F178-49AC-B2D0-153FCFBC97FF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30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1E59298-21EC-40F4-A9FA-75AA1015CD8D}"/>
                </a:ext>
              </a:extLst>
            </p:cNvPr>
            <p:cNvGrpSpPr/>
            <p:nvPr/>
          </p:nvGrpSpPr>
          <p:grpSpPr>
            <a:xfrm>
              <a:off x="869321" y="3294103"/>
              <a:ext cx="1581779" cy="2987630"/>
              <a:chOff x="1416656" y="4177189"/>
              <a:chExt cx="628044" cy="1186236"/>
            </a:xfrm>
          </p:grpSpPr>
          <p:sp>
            <p:nvSpPr>
              <p:cNvPr id="20" name="사각형: 둥근 위쪽 모서리 19">
                <a:extLst>
                  <a:ext uri="{FF2B5EF4-FFF2-40B4-BE49-F238E27FC236}">
                    <a16:creationId xmlns:a16="http://schemas.microsoft.com/office/drawing/2014/main" id="{FBF5AF14-4220-4E14-81CE-CBD2A5631DD7}"/>
                  </a:ext>
                </a:extLst>
              </p:cNvPr>
              <p:cNvSpPr/>
              <p:nvPr/>
            </p:nvSpPr>
            <p:spPr>
              <a:xfrm>
                <a:off x="1482878" y="4177189"/>
                <a:ext cx="72000" cy="50374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800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753D2C87-DB07-4BC5-98A7-C5407BE8D628}"/>
                  </a:ext>
                </a:extLst>
              </p:cNvPr>
              <p:cNvSpPr/>
              <p:nvPr/>
            </p:nvSpPr>
            <p:spPr>
              <a:xfrm rot="10800000">
                <a:off x="1463826" y="4587136"/>
                <a:ext cx="580874" cy="776289"/>
              </a:xfrm>
              <a:custGeom>
                <a:avLst/>
                <a:gdLst>
                  <a:gd name="connsiteX0" fmla="*/ 559969 w 580874"/>
                  <a:gd name="connsiteY0" fmla="*/ 776289 h 776289"/>
                  <a:gd name="connsiteX1" fmla="*/ 476350 w 580874"/>
                  <a:gd name="connsiteY1" fmla="*/ 776289 h 776289"/>
                  <a:gd name="connsiteX2" fmla="*/ 455445 w 580874"/>
                  <a:gd name="connsiteY2" fmla="*/ 755384 h 776289"/>
                  <a:gd name="connsiteX3" fmla="*/ 455445 w 580874"/>
                  <a:gd name="connsiteY3" fmla="*/ 293605 h 776289"/>
                  <a:gd name="connsiteX4" fmla="*/ 450541 w 580874"/>
                  <a:gd name="connsiteY4" fmla="*/ 250292 h 776289"/>
                  <a:gd name="connsiteX5" fmla="*/ 374864 w 580874"/>
                  <a:gd name="connsiteY5" fmla="*/ 148608 h 776289"/>
                  <a:gd name="connsiteX6" fmla="*/ 208865 w 580874"/>
                  <a:gd name="connsiteY6" fmla="*/ 146948 h 776289"/>
                  <a:gd name="connsiteX7" fmla="*/ 147772 w 580874"/>
                  <a:gd name="connsiteY7" fmla="*/ 207434 h 776289"/>
                  <a:gd name="connsiteX8" fmla="*/ 125400 w 580874"/>
                  <a:gd name="connsiteY8" fmla="*/ 290374 h 776289"/>
                  <a:gd name="connsiteX9" fmla="*/ 125430 w 580874"/>
                  <a:gd name="connsiteY9" fmla="*/ 290446 h 776289"/>
                  <a:gd name="connsiteX10" fmla="*/ 62715 w 580874"/>
                  <a:gd name="connsiteY10" fmla="*/ 353161 h 776289"/>
                  <a:gd name="connsiteX11" fmla="*/ 0 w 580874"/>
                  <a:gd name="connsiteY11" fmla="*/ 290446 h 776289"/>
                  <a:gd name="connsiteX12" fmla="*/ 4 w 580874"/>
                  <a:gd name="connsiteY12" fmla="*/ 290437 h 776289"/>
                  <a:gd name="connsiteX13" fmla="*/ 1 w 580874"/>
                  <a:gd name="connsiteY13" fmla="*/ 290437 h 776289"/>
                  <a:gd name="connsiteX14" fmla="*/ 146899 w 580874"/>
                  <a:gd name="connsiteY14" fmla="*/ 37949 h 776289"/>
                  <a:gd name="connsiteX15" fmla="*/ 438996 w 580874"/>
                  <a:gd name="connsiteY15" fmla="*/ 40870 h 776289"/>
                  <a:gd name="connsiteX16" fmla="*/ 572160 w 580874"/>
                  <a:gd name="connsiteY16" fmla="*/ 219798 h 776289"/>
                  <a:gd name="connsiteX17" fmla="*/ 580161 w 580874"/>
                  <a:gd name="connsiteY17" fmla="*/ 290457 h 776289"/>
                  <a:gd name="connsiteX18" fmla="*/ 580874 w 580874"/>
                  <a:gd name="connsiteY18" fmla="*/ 290457 h 776289"/>
                  <a:gd name="connsiteX19" fmla="*/ 580874 w 580874"/>
                  <a:gd name="connsiteY19" fmla="*/ 755384 h 776289"/>
                  <a:gd name="connsiteX20" fmla="*/ 559969 w 580874"/>
                  <a:gd name="connsiteY20" fmla="*/ 776289 h 7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0874" h="776289">
                    <a:moveTo>
                      <a:pt x="559969" y="776289"/>
                    </a:moveTo>
                    <a:lnTo>
                      <a:pt x="476350" y="776289"/>
                    </a:lnTo>
                    <a:cubicBezTo>
                      <a:pt x="464804" y="776289"/>
                      <a:pt x="455445" y="766930"/>
                      <a:pt x="455445" y="755384"/>
                    </a:cubicBezTo>
                    <a:lnTo>
                      <a:pt x="455445" y="293605"/>
                    </a:lnTo>
                    <a:lnTo>
                      <a:pt x="450541" y="250292"/>
                    </a:lnTo>
                    <a:cubicBezTo>
                      <a:pt x="439995" y="208245"/>
                      <a:pt x="413120" y="171381"/>
                      <a:pt x="374864" y="148608"/>
                    </a:cubicBezTo>
                    <a:cubicBezTo>
                      <a:pt x="323856" y="118244"/>
                      <a:pt x="260471" y="117611"/>
                      <a:pt x="208865" y="146948"/>
                    </a:cubicBezTo>
                    <a:cubicBezTo>
                      <a:pt x="183063" y="161617"/>
                      <a:pt x="162192" y="182649"/>
                      <a:pt x="147772" y="207434"/>
                    </a:cubicBezTo>
                    <a:lnTo>
                      <a:pt x="125400" y="290374"/>
                    </a:lnTo>
                    <a:lnTo>
                      <a:pt x="125430" y="290446"/>
                    </a:lnTo>
                    <a:cubicBezTo>
                      <a:pt x="125430" y="325083"/>
                      <a:pt x="97352" y="353161"/>
                      <a:pt x="62715" y="353161"/>
                    </a:cubicBezTo>
                    <a:cubicBezTo>
                      <a:pt x="28078" y="353161"/>
                      <a:pt x="0" y="325083"/>
                      <a:pt x="0" y="290446"/>
                    </a:cubicBezTo>
                    <a:lnTo>
                      <a:pt x="4" y="290437"/>
                    </a:lnTo>
                    <a:lnTo>
                      <a:pt x="1" y="290437"/>
                    </a:lnTo>
                    <a:cubicBezTo>
                      <a:pt x="1" y="185982"/>
                      <a:pt x="56092" y="89572"/>
                      <a:pt x="146899" y="37949"/>
                    </a:cubicBezTo>
                    <a:cubicBezTo>
                      <a:pt x="237706" y="-13674"/>
                      <a:pt x="349240" y="-12559"/>
                      <a:pt x="438996" y="40870"/>
                    </a:cubicBezTo>
                    <a:cubicBezTo>
                      <a:pt x="506313" y="80942"/>
                      <a:pt x="553604" y="145810"/>
                      <a:pt x="572160" y="219798"/>
                    </a:cubicBezTo>
                    <a:lnTo>
                      <a:pt x="580161" y="290457"/>
                    </a:lnTo>
                    <a:lnTo>
                      <a:pt x="580874" y="290457"/>
                    </a:lnTo>
                    <a:lnTo>
                      <a:pt x="580874" y="755384"/>
                    </a:lnTo>
                    <a:cubicBezTo>
                      <a:pt x="580874" y="766930"/>
                      <a:pt x="571515" y="776289"/>
                      <a:pt x="559969" y="776289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292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A28E28B-9523-456E-8BF4-524D8AF8FA41}"/>
                  </a:ext>
                </a:extLst>
              </p:cNvPr>
              <p:cNvSpPr/>
              <p:nvPr/>
            </p:nvSpPr>
            <p:spPr>
              <a:xfrm>
                <a:off x="1452073" y="4396692"/>
                <a:ext cx="47322" cy="1065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dist="12700" algn="l" rotWithShape="0">
                  <a:schemeClr val="bg1">
                    <a:alpha val="40000"/>
                  </a:schemeClr>
                </a:outerShdw>
              </a:effectLst>
              <a:scene3d>
                <a:camera prst="orthographicFront"/>
                <a:lightRig rig="sof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8ED0C94-B453-4375-B765-ABB388F85DF5}"/>
                  </a:ext>
                </a:extLst>
              </p:cNvPr>
              <p:cNvSpPr/>
              <p:nvPr/>
            </p:nvSpPr>
            <p:spPr>
              <a:xfrm>
                <a:off x="1416656" y="4369764"/>
                <a:ext cx="47322" cy="16041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69850" h="825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E8F7B30-187B-4C58-BBDB-8B13ADE2218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 rot="17100000">
              <a:off x="-1825009" y="4259421"/>
              <a:ext cx="4160378" cy="258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F574931-44DC-4644-855A-2D10655F421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758018" y="5016351"/>
              <a:ext cx="910019" cy="315242"/>
            </a:xfrm>
            <a:custGeom>
              <a:avLst/>
              <a:gdLst>
                <a:gd name="T0" fmla="*/ 2676 w 2676"/>
                <a:gd name="T1" fmla="*/ 882 h 926"/>
                <a:gd name="T2" fmla="*/ 2659 w 2676"/>
                <a:gd name="T3" fmla="*/ 886 h 926"/>
                <a:gd name="T4" fmla="*/ 2465 w 2676"/>
                <a:gd name="T5" fmla="*/ 913 h 926"/>
                <a:gd name="T6" fmla="*/ 2226 w 2676"/>
                <a:gd name="T7" fmla="*/ 926 h 926"/>
                <a:gd name="T8" fmla="*/ 2036 w 2676"/>
                <a:gd name="T9" fmla="*/ 922 h 926"/>
                <a:gd name="T10" fmla="*/ 1830 w 2676"/>
                <a:gd name="T11" fmla="*/ 903 h 926"/>
                <a:gd name="T12" fmla="*/ 1613 w 2676"/>
                <a:gd name="T13" fmla="*/ 862 h 926"/>
                <a:gd name="T14" fmla="*/ 1504 w 2676"/>
                <a:gd name="T15" fmla="*/ 831 h 926"/>
                <a:gd name="T16" fmla="*/ 1397 w 2676"/>
                <a:gd name="T17" fmla="*/ 796 h 926"/>
                <a:gd name="T18" fmla="*/ 1203 w 2676"/>
                <a:gd name="T19" fmla="*/ 713 h 926"/>
                <a:gd name="T20" fmla="*/ 1028 w 2676"/>
                <a:gd name="T21" fmla="*/ 617 h 926"/>
                <a:gd name="T22" fmla="*/ 862 w 2676"/>
                <a:gd name="T23" fmla="*/ 513 h 926"/>
                <a:gd name="T24" fmla="*/ 697 w 2676"/>
                <a:gd name="T25" fmla="*/ 409 h 926"/>
                <a:gd name="T26" fmla="*/ 525 w 2676"/>
                <a:gd name="T27" fmla="*/ 306 h 926"/>
                <a:gd name="T28" fmla="*/ 336 w 2676"/>
                <a:gd name="T29" fmla="*/ 211 h 926"/>
                <a:gd name="T30" fmla="*/ 121 w 2676"/>
                <a:gd name="T31" fmla="*/ 126 h 926"/>
                <a:gd name="T32" fmla="*/ 0 w 2676"/>
                <a:gd name="T33" fmla="*/ 92 h 926"/>
                <a:gd name="T34" fmla="*/ 16 w 2676"/>
                <a:gd name="T35" fmla="*/ 85 h 926"/>
                <a:gd name="T36" fmla="*/ 137 w 2676"/>
                <a:gd name="T37" fmla="*/ 51 h 926"/>
                <a:gd name="T38" fmla="*/ 261 w 2676"/>
                <a:gd name="T39" fmla="*/ 26 h 926"/>
                <a:gd name="T40" fmla="*/ 419 w 2676"/>
                <a:gd name="T41" fmla="*/ 6 h 926"/>
                <a:gd name="T42" fmla="*/ 605 w 2676"/>
                <a:gd name="T43" fmla="*/ 0 h 926"/>
                <a:gd name="T44" fmla="*/ 818 w 2676"/>
                <a:gd name="T45" fmla="*/ 15 h 926"/>
                <a:gd name="T46" fmla="*/ 990 w 2676"/>
                <a:gd name="T47" fmla="*/ 45 h 926"/>
                <a:gd name="T48" fmla="*/ 1110 w 2676"/>
                <a:gd name="T49" fmla="*/ 73 h 926"/>
                <a:gd name="T50" fmla="*/ 1172 w 2676"/>
                <a:gd name="T51" fmla="*/ 92 h 926"/>
                <a:gd name="T52" fmla="*/ 1232 w 2676"/>
                <a:gd name="T53" fmla="*/ 112 h 926"/>
                <a:gd name="T54" fmla="*/ 1348 w 2676"/>
                <a:gd name="T55" fmla="*/ 157 h 926"/>
                <a:gd name="T56" fmla="*/ 1516 w 2676"/>
                <a:gd name="T57" fmla="*/ 234 h 926"/>
                <a:gd name="T58" fmla="*/ 1727 w 2676"/>
                <a:gd name="T59" fmla="*/ 350 h 926"/>
                <a:gd name="T60" fmla="*/ 1926 w 2676"/>
                <a:gd name="T61" fmla="*/ 473 h 926"/>
                <a:gd name="T62" fmla="*/ 2203 w 2676"/>
                <a:gd name="T63" fmla="*/ 654 h 926"/>
                <a:gd name="T64" fmla="*/ 2451 w 2676"/>
                <a:gd name="T65" fmla="*/ 798 h 926"/>
                <a:gd name="T66" fmla="*/ 2567 w 2676"/>
                <a:gd name="T67" fmla="*/ 850 h 926"/>
                <a:gd name="T68" fmla="*/ 2640 w 2676"/>
                <a:gd name="T69" fmla="*/ 873 h 926"/>
                <a:gd name="T70" fmla="*/ 2676 w 2676"/>
                <a:gd name="T71" fmla="*/ 882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76" h="926">
                  <a:moveTo>
                    <a:pt x="2676" y="882"/>
                  </a:moveTo>
                  <a:lnTo>
                    <a:pt x="2659" y="886"/>
                  </a:lnTo>
                  <a:lnTo>
                    <a:pt x="2465" y="913"/>
                  </a:lnTo>
                  <a:lnTo>
                    <a:pt x="2226" y="926"/>
                  </a:lnTo>
                  <a:lnTo>
                    <a:pt x="2036" y="922"/>
                  </a:lnTo>
                  <a:lnTo>
                    <a:pt x="1830" y="903"/>
                  </a:lnTo>
                  <a:lnTo>
                    <a:pt x="1613" y="862"/>
                  </a:lnTo>
                  <a:lnTo>
                    <a:pt x="1504" y="831"/>
                  </a:lnTo>
                  <a:lnTo>
                    <a:pt x="1397" y="796"/>
                  </a:lnTo>
                  <a:lnTo>
                    <a:pt x="1203" y="713"/>
                  </a:lnTo>
                  <a:lnTo>
                    <a:pt x="1028" y="617"/>
                  </a:lnTo>
                  <a:lnTo>
                    <a:pt x="862" y="513"/>
                  </a:lnTo>
                  <a:lnTo>
                    <a:pt x="697" y="409"/>
                  </a:lnTo>
                  <a:lnTo>
                    <a:pt x="525" y="306"/>
                  </a:lnTo>
                  <a:lnTo>
                    <a:pt x="336" y="211"/>
                  </a:lnTo>
                  <a:lnTo>
                    <a:pt x="121" y="126"/>
                  </a:lnTo>
                  <a:lnTo>
                    <a:pt x="0" y="92"/>
                  </a:lnTo>
                  <a:lnTo>
                    <a:pt x="16" y="85"/>
                  </a:lnTo>
                  <a:lnTo>
                    <a:pt x="137" y="51"/>
                  </a:lnTo>
                  <a:lnTo>
                    <a:pt x="261" y="26"/>
                  </a:lnTo>
                  <a:lnTo>
                    <a:pt x="419" y="6"/>
                  </a:lnTo>
                  <a:lnTo>
                    <a:pt x="605" y="0"/>
                  </a:lnTo>
                  <a:lnTo>
                    <a:pt x="818" y="15"/>
                  </a:lnTo>
                  <a:lnTo>
                    <a:pt x="990" y="45"/>
                  </a:lnTo>
                  <a:lnTo>
                    <a:pt x="1110" y="73"/>
                  </a:lnTo>
                  <a:lnTo>
                    <a:pt x="1172" y="92"/>
                  </a:lnTo>
                  <a:lnTo>
                    <a:pt x="1232" y="112"/>
                  </a:lnTo>
                  <a:lnTo>
                    <a:pt x="1348" y="157"/>
                  </a:lnTo>
                  <a:lnTo>
                    <a:pt x="1516" y="234"/>
                  </a:lnTo>
                  <a:lnTo>
                    <a:pt x="1727" y="350"/>
                  </a:lnTo>
                  <a:lnTo>
                    <a:pt x="1926" y="473"/>
                  </a:lnTo>
                  <a:lnTo>
                    <a:pt x="2203" y="654"/>
                  </a:lnTo>
                  <a:lnTo>
                    <a:pt x="2451" y="798"/>
                  </a:lnTo>
                  <a:lnTo>
                    <a:pt x="2567" y="850"/>
                  </a:lnTo>
                  <a:lnTo>
                    <a:pt x="2640" y="873"/>
                  </a:lnTo>
                  <a:lnTo>
                    <a:pt x="2676" y="88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1067249-1515-4D10-A8A5-2811C985BD8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963429" y="4366292"/>
              <a:ext cx="483297" cy="594754"/>
            </a:xfrm>
            <a:custGeom>
              <a:avLst/>
              <a:gdLst>
                <a:gd name="T0" fmla="*/ 994 w 994"/>
                <a:gd name="T1" fmla="*/ 1402 h 1547"/>
                <a:gd name="T2" fmla="*/ 991 w 994"/>
                <a:gd name="T3" fmla="*/ 1408 h 1547"/>
                <a:gd name="T4" fmla="*/ 951 w 994"/>
                <a:gd name="T5" fmla="*/ 1462 h 1547"/>
                <a:gd name="T6" fmla="*/ 893 w 994"/>
                <a:gd name="T7" fmla="*/ 1509 h 1547"/>
                <a:gd name="T8" fmla="*/ 842 w 994"/>
                <a:gd name="T9" fmla="*/ 1534 h 1547"/>
                <a:gd name="T10" fmla="*/ 779 w 994"/>
                <a:gd name="T11" fmla="*/ 1547 h 1547"/>
                <a:gd name="T12" fmla="*/ 704 w 994"/>
                <a:gd name="T13" fmla="*/ 1541 h 1547"/>
                <a:gd name="T14" fmla="*/ 663 w 994"/>
                <a:gd name="T15" fmla="*/ 1529 h 1547"/>
                <a:gd name="T16" fmla="*/ 625 w 994"/>
                <a:gd name="T17" fmla="*/ 1521 h 1547"/>
                <a:gd name="T18" fmla="*/ 552 w 994"/>
                <a:gd name="T19" fmla="*/ 1498 h 1547"/>
                <a:gd name="T20" fmla="*/ 485 w 994"/>
                <a:gd name="T21" fmla="*/ 1468 h 1547"/>
                <a:gd name="T22" fmla="*/ 420 w 994"/>
                <a:gd name="T23" fmla="*/ 1429 h 1547"/>
                <a:gd name="T24" fmla="*/ 361 w 994"/>
                <a:gd name="T25" fmla="*/ 1383 h 1547"/>
                <a:gd name="T26" fmla="*/ 306 w 994"/>
                <a:gd name="T27" fmla="*/ 1332 h 1547"/>
                <a:gd name="T28" fmla="*/ 231 w 994"/>
                <a:gd name="T29" fmla="*/ 1244 h 1547"/>
                <a:gd name="T30" fmla="*/ 148 w 994"/>
                <a:gd name="T31" fmla="*/ 1111 h 1547"/>
                <a:gd name="T32" fmla="*/ 82 w 994"/>
                <a:gd name="T33" fmla="*/ 962 h 1547"/>
                <a:gd name="T34" fmla="*/ 35 w 994"/>
                <a:gd name="T35" fmla="*/ 804 h 1547"/>
                <a:gd name="T36" fmla="*/ 6 w 994"/>
                <a:gd name="T37" fmla="*/ 642 h 1547"/>
                <a:gd name="T38" fmla="*/ 0 w 994"/>
                <a:gd name="T39" fmla="*/ 561 h 1547"/>
                <a:gd name="T40" fmla="*/ 10 w 994"/>
                <a:gd name="T41" fmla="*/ 542 h 1547"/>
                <a:gd name="T42" fmla="*/ 96 w 994"/>
                <a:gd name="T43" fmla="*/ 389 h 1547"/>
                <a:gd name="T44" fmla="*/ 154 w 994"/>
                <a:gd name="T45" fmla="*/ 307 h 1547"/>
                <a:gd name="T46" fmla="*/ 187 w 994"/>
                <a:gd name="T47" fmla="*/ 270 h 1547"/>
                <a:gd name="T48" fmla="*/ 254 w 994"/>
                <a:gd name="T49" fmla="*/ 204 h 1547"/>
                <a:gd name="T50" fmla="*/ 320 w 994"/>
                <a:gd name="T51" fmla="*/ 150 h 1547"/>
                <a:gd name="T52" fmla="*/ 387 w 994"/>
                <a:gd name="T53" fmla="*/ 105 h 1547"/>
                <a:gd name="T54" fmla="*/ 455 w 994"/>
                <a:gd name="T55" fmla="*/ 69 h 1547"/>
                <a:gd name="T56" fmla="*/ 521 w 994"/>
                <a:gd name="T57" fmla="*/ 42 h 1547"/>
                <a:gd name="T58" fmla="*/ 621 w 994"/>
                <a:gd name="T59" fmla="*/ 12 h 1547"/>
                <a:gd name="T60" fmla="*/ 688 w 994"/>
                <a:gd name="T61" fmla="*/ 0 h 1547"/>
                <a:gd name="T62" fmla="*/ 892 w 994"/>
                <a:gd name="T63" fmla="*/ 230 h 1547"/>
                <a:gd name="T64" fmla="*/ 902 w 994"/>
                <a:gd name="T65" fmla="*/ 281 h 1547"/>
                <a:gd name="T66" fmla="*/ 926 w 994"/>
                <a:gd name="T67" fmla="*/ 552 h 1547"/>
                <a:gd name="T68" fmla="*/ 921 w 994"/>
                <a:gd name="T69" fmla="*/ 695 h 1547"/>
                <a:gd name="T70" fmla="*/ 905 w 994"/>
                <a:gd name="T71" fmla="*/ 780 h 1547"/>
                <a:gd name="T72" fmla="*/ 892 w 994"/>
                <a:gd name="T73" fmla="*/ 816 h 1547"/>
                <a:gd name="T74" fmla="*/ 994 w 994"/>
                <a:gd name="T75" fmla="*/ 1402 h 1547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6247 w 10000"/>
                <a:gd name="connsiteY29" fmla="*/ 1376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1572 w 10000"/>
                <a:gd name="connsiteY25" fmla="*/ 772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178 w 10178"/>
                <a:gd name="connsiteY0" fmla="*/ 10361 h 11298"/>
                <a:gd name="connsiteX1" fmla="*/ 10148 w 10178"/>
                <a:gd name="connsiteY1" fmla="*/ 10399 h 11298"/>
                <a:gd name="connsiteX2" fmla="*/ 9745 w 10178"/>
                <a:gd name="connsiteY2" fmla="*/ 10749 h 11298"/>
                <a:gd name="connsiteX3" fmla="*/ 9162 w 10178"/>
                <a:gd name="connsiteY3" fmla="*/ 11052 h 11298"/>
                <a:gd name="connsiteX4" fmla="*/ 8649 w 10178"/>
                <a:gd name="connsiteY4" fmla="*/ 11214 h 11298"/>
                <a:gd name="connsiteX5" fmla="*/ 8015 w 10178"/>
                <a:gd name="connsiteY5" fmla="*/ 11298 h 11298"/>
                <a:gd name="connsiteX6" fmla="*/ 7260 w 10178"/>
                <a:gd name="connsiteY6" fmla="*/ 11259 h 11298"/>
                <a:gd name="connsiteX7" fmla="*/ 6848 w 10178"/>
                <a:gd name="connsiteY7" fmla="*/ 11182 h 11298"/>
                <a:gd name="connsiteX8" fmla="*/ 6466 w 10178"/>
                <a:gd name="connsiteY8" fmla="*/ 11130 h 11298"/>
                <a:gd name="connsiteX9" fmla="*/ 5731 w 10178"/>
                <a:gd name="connsiteY9" fmla="*/ 10981 h 11298"/>
                <a:gd name="connsiteX10" fmla="*/ 5057 w 10178"/>
                <a:gd name="connsiteY10" fmla="*/ 10787 h 11298"/>
                <a:gd name="connsiteX11" fmla="*/ 4403 w 10178"/>
                <a:gd name="connsiteY11" fmla="*/ 10535 h 11298"/>
                <a:gd name="connsiteX12" fmla="*/ 3810 w 10178"/>
                <a:gd name="connsiteY12" fmla="*/ 10238 h 11298"/>
                <a:gd name="connsiteX13" fmla="*/ 3256 w 10178"/>
                <a:gd name="connsiteY13" fmla="*/ 9908 h 11298"/>
                <a:gd name="connsiteX14" fmla="*/ 2502 w 10178"/>
                <a:gd name="connsiteY14" fmla="*/ 9339 h 11298"/>
                <a:gd name="connsiteX15" fmla="*/ 1667 w 10178"/>
                <a:gd name="connsiteY15" fmla="*/ 8480 h 11298"/>
                <a:gd name="connsiteX16" fmla="*/ 1003 w 10178"/>
                <a:gd name="connsiteY16" fmla="*/ 7516 h 11298"/>
                <a:gd name="connsiteX17" fmla="*/ 530 w 10178"/>
                <a:gd name="connsiteY17" fmla="*/ 6495 h 11298"/>
                <a:gd name="connsiteX18" fmla="*/ 238 w 10178"/>
                <a:gd name="connsiteY18" fmla="*/ 5448 h 11298"/>
                <a:gd name="connsiteX19" fmla="*/ 178 w 10178"/>
                <a:gd name="connsiteY19" fmla="*/ 4924 h 11298"/>
                <a:gd name="connsiteX20" fmla="*/ 279 w 10178"/>
                <a:gd name="connsiteY20" fmla="*/ 4802 h 11298"/>
                <a:gd name="connsiteX21" fmla="*/ 1144 w 10178"/>
                <a:gd name="connsiteY21" fmla="*/ 3813 h 11298"/>
                <a:gd name="connsiteX22" fmla="*/ 1727 w 10178"/>
                <a:gd name="connsiteY22" fmla="*/ 3282 h 11298"/>
                <a:gd name="connsiteX23" fmla="*/ 2059 w 10178"/>
                <a:gd name="connsiteY23" fmla="*/ 3043 h 11298"/>
                <a:gd name="connsiteX24" fmla="*/ 0 w 10178"/>
                <a:gd name="connsiteY24" fmla="*/ 792 h 11298"/>
                <a:gd name="connsiteX25" fmla="*/ 1750 w 10178"/>
                <a:gd name="connsiteY25" fmla="*/ 772 h 11298"/>
                <a:gd name="connsiteX26" fmla="*/ 2420 w 10178"/>
                <a:gd name="connsiteY26" fmla="*/ 996 h 11298"/>
                <a:gd name="connsiteX27" fmla="*/ 2986 w 10178"/>
                <a:gd name="connsiteY27" fmla="*/ 830 h 11298"/>
                <a:gd name="connsiteX28" fmla="*/ 3541 w 10178"/>
                <a:gd name="connsiteY28" fmla="*/ 393 h 11298"/>
                <a:gd name="connsiteX29" fmla="*/ 4279 w 10178"/>
                <a:gd name="connsiteY29" fmla="*/ 434 h 11298"/>
                <a:gd name="connsiteX30" fmla="*/ 5390 w 10178"/>
                <a:gd name="connsiteY30" fmla="*/ 0 h 11298"/>
                <a:gd name="connsiteX31" fmla="*/ 9152 w 10178"/>
                <a:gd name="connsiteY31" fmla="*/ 2785 h 11298"/>
                <a:gd name="connsiteX32" fmla="*/ 9252 w 10178"/>
                <a:gd name="connsiteY32" fmla="*/ 3114 h 11298"/>
                <a:gd name="connsiteX33" fmla="*/ 9494 w 10178"/>
                <a:gd name="connsiteY33" fmla="*/ 4866 h 11298"/>
                <a:gd name="connsiteX34" fmla="*/ 9444 w 10178"/>
                <a:gd name="connsiteY34" fmla="*/ 5791 h 11298"/>
                <a:gd name="connsiteX35" fmla="*/ 9283 w 10178"/>
                <a:gd name="connsiteY35" fmla="*/ 6340 h 11298"/>
                <a:gd name="connsiteX36" fmla="*/ 9152 w 10178"/>
                <a:gd name="connsiteY36" fmla="*/ 6573 h 11298"/>
                <a:gd name="connsiteX37" fmla="*/ 10178 w 10178"/>
                <a:gd name="connsiteY37" fmla="*/ 10361 h 11298"/>
                <a:gd name="connsiteX0" fmla="*/ 11384 w 11384"/>
                <a:gd name="connsiteY0" fmla="*/ 10361 h 11298"/>
                <a:gd name="connsiteX1" fmla="*/ 11354 w 11384"/>
                <a:gd name="connsiteY1" fmla="*/ 10399 h 11298"/>
                <a:gd name="connsiteX2" fmla="*/ 10951 w 11384"/>
                <a:gd name="connsiteY2" fmla="*/ 10749 h 11298"/>
                <a:gd name="connsiteX3" fmla="*/ 10368 w 11384"/>
                <a:gd name="connsiteY3" fmla="*/ 11052 h 11298"/>
                <a:gd name="connsiteX4" fmla="*/ 9855 w 11384"/>
                <a:gd name="connsiteY4" fmla="*/ 11214 h 11298"/>
                <a:gd name="connsiteX5" fmla="*/ 9221 w 11384"/>
                <a:gd name="connsiteY5" fmla="*/ 11298 h 11298"/>
                <a:gd name="connsiteX6" fmla="*/ 8466 w 11384"/>
                <a:gd name="connsiteY6" fmla="*/ 11259 h 11298"/>
                <a:gd name="connsiteX7" fmla="*/ 8054 w 11384"/>
                <a:gd name="connsiteY7" fmla="*/ 11182 h 11298"/>
                <a:gd name="connsiteX8" fmla="*/ 7672 w 11384"/>
                <a:gd name="connsiteY8" fmla="*/ 11130 h 11298"/>
                <a:gd name="connsiteX9" fmla="*/ 6937 w 11384"/>
                <a:gd name="connsiteY9" fmla="*/ 10981 h 11298"/>
                <a:gd name="connsiteX10" fmla="*/ 6263 w 11384"/>
                <a:gd name="connsiteY10" fmla="*/ 10787 h 11298"/>
                <a:gd name="connsiteX11" fmla="*/ 5609 w 11384"/>
                <a:gd name="connsiteY11" fmla="*/ 10535 h 11298"/>
                <a:gd name="connsiteX12" fmla="*/ 5016 w 11384"/>
                <a:gd name="connsiteY12" fmla="*/ 10238 h 11298"/>
                <a:gd name="connsiteX13" fmla="*/ 4462 w 11384"/>
                <a:gd name="connsiteY13" fmla="*/ 9908 h 11298"/>
                <a:gd name="connsiteX14" fmla="*/ 3708 w 11384"/>
                <a:gd name="connsiteY14" fmla="*/ 9339 h 11298"/>
                <a:gd name="connsiteX15" fmla="*/ 2873 w 11384"/>
                <a:gd name="connsiteY15" fmla="*/ 8480 h 11298"/>
                <a:gd name="connsiteX16" fmla="*/ 2209 w 11384"/>
                <a:gd name="connsiteY16" fmla="*/ 7516 h 11298"/>
                <a:gd name="connsiteX17" fmla="*/ 1736 w 11384"/>
                <a:gd name="connsiteY17" fmla="*/ 6495 h 11298"/>
                <a:gd name="connsiteX18" fmla="*/ 1444 w 11384"/>
                <a:gd name="connsiteY18" fmla="*/ 5448 h 11298"/>
                <a:gd name="connsiteX19" fmla="*/ 1384 w 11384"/>
                <a:gd name="connsiteY19" fmla="*/ 4924 h 11298"/>
                <a:gd name="connsiteX20" fmla="*/ 1485 w 11384"/>
                <a:gd name="connsiteY20" fmla="*/ 4802 h 11298"/>
                <a:gd name="connsiteX21" fmla="*/ 2350 w 11384"/>
                <a:gd name="connsiteY21" fmla="*/ 3813 h 11298"/>
                <a:gd name="connsiteX22" fmla="*/ 2933 w 11384"/>
                <a:gd name="connsiteY22" fmla="*/ 3282 h 11298"/>
                <a:gd name="connsiteX23" fmla="*/ 0 w 11384"/>
                <a:gd name="connsiteY23" fmla="*/ 1169 h 11298"/>
                <a:gd name="connsiteX24" fmla="*/ 1206 w 11384"/>
                <a:gd name="connsiteY24" fmla="*/ 792 h 11298"/>
                <a:gd name="connsiteX25" fmla="*/ 2956 w 11384"/>
                <a:gd name="connsiteY25" fmla="*/ 772 h 11298"/>
                <a:gd name="connsiteX26" fmla="*/ 3626 w 11384"/>
                <a:gd name="connsiteY26" fmla="*/ 996 h 11298"/>
                <a:gd name="connsiteX27" fmla="*/ 4192 w 11384"/>
                <a:gd name="connsiteY27" fmla="*/ 830 h 11298"/>
                <a:gd name="connsiteX28" fmla="*/ 4747 w 11384"/>
                <a:gd name="connsiteY28" fmla="*/ 393 h 11298"/>
                <a:gd name="connsiteX29" fmla="*/ 5485 w 11384"/>
                <a:gd name="connsiteY29" fmla="*/ 434 h 11298"/>
                <a:gd name="connsiteX30" fmla="*/ 6596 w 11384"/>
                <a:gd name="connsiteY30" fmla="*/ 0 h 11298"/>
                <a:gd name="connsiteX31" fmla="*/ 10358 w 11384"/>
                <a:gd name="connsiteY31" fmla="*/ 2785 h 11298"/>
                <a:gd name="connsiteX32" fmla="*/ 10458 w 11384"/>
                <a:gd name="connsiteY32" fmla="*/ 3114 h 11298"/>
                <a:gd name="connsiteX33" fmla="*/ 10700 w 11384"/>
                <a:gd name="connsiteY33" fmla="*/ 4866 h 11298"/>
                <a:gd name="connsiteX34" fmla="*/ 10650 w 11384"/>
                <a:gd name="connsiteY34" fmla="*/ 5791 h 11298"/>
                <a:gd name="connsiteX35" fmla="*/ 10489 w 11384"/>
                <a:gd name="connsiteY35" fmla="*/ 6340 h 11298"/>
                <a:gd name="connsiteX36" fmla="*/ 10358 w 11384"/>
                <a:gd name="connsiteY36" fmla="*/ 6573 h 11298"/>
                <a:gd name="connsiteX37" fmla="*/ 11384 w 11384"/>
                <a:gd name="connsiteY37" fmla="*/ 10361 h 11298"/>
                <a:gd name="connsiteX0" fmla="*/ 11434 w 11434"/>
                <a:gd name="connsiteY0" fmla="*/ 10361 h 11298"/>
                <a:gd name="connsiteX1" fmla="*/ 11404 w 11434"/>
                <a:gd name="connsiteY1" fmla="*/ 10399 h 11298"/>
                <a:gd name="connsiteX2" fmla="*/ 11001 w 11434"/>
                <a:gd name="connsiteY2" fmla="*/ 10749 h 11298"/>
                <a:gd name="connsiteX3" fmla="*/ 10418 w 11434"/>
                <a:gd name="connsiteY3" fmla="*/ 11052 h 11298"/>
                <a:gd name="connsiteX4" fmla="*/ 9905 w 11434"/>
                <a:gd name="connsiteY4" fmla="*/ 11214 h 11298"/>
                <a:gd name="connsiteX5" fmla="*/ 9271 w 11434"/>
                <a:gd name="connsiteY5" fmla="*/ 11298 h 11298"/>
                <a:gd name="connsiteX6" fmla="*/ 8516 w 11434"/>
                <a:gd name="connsiteY6" fmla="*/ 11259 h 11298"/>
                <a:gd name="connsiteX7" fmla="*/ 8104 w 11434"/>
                <a:gd name="connsiteY7" fmla="*/ 11182 h 11298"/>
                <a:gd name="connsiteX8" fmla="*/ 7722 w 11434"/>
                <a:gd name="connsiteY8" fmla="*/ 11130 h 11298"/>
                <a:gd name="connsiteX9" fmla="*/ 6987 w 11434"/>
                <a:gd name="connsiteY9" fmla="*/ 10981 h 11298"/>
                <a:gd name="connsiteX10" fmla="*/ 6313 w 11434"/>
                <a:gd name="connsiteY10" fmla="*/ 10787 h 11298"/>
                <a:gd name="connsiteX11" fmla="*/ 5659 w 11434"/>
                <a:gd name="connsiteY11" fmla="*/ 10535 h 11298"/>
                <a:gd name="connsiteX12" fmla="*/ 5066 w 11434"/>
                <a:gd name="connsiteY12" fmla="*/ 10238 h 11298"/>
                <a:gd name="connsiteX13" fmla="*/ 4512 w 11434"/>
                <a:gd name="connsiteY13" fmla="*/ 9908 h 11298"/>
                <a:gd name="connsiteX14" fmla="*/ 3758 w 11434"/>
                <a:gd name="connsiteY14" fmla="*/ 9339 h 11298"/>
                <a:gd name="connsiteX15" fmla="*/ 2923 w 11434"/>
                <a:gd name="connsiteY15" fmla="*/ 8480 h 11298"/>
                <a:gd name="connsiteX16" fmla="*/ 2259 w 11434"/>
                <a:gd name="connsiteY16" fmla="*/ 7516 h 11298"/>
                <a:gd name="connsiteX17" fmla="*/ 1786 w 11434"/>
                <a:gd name="connsiteY17" fmla="*/ 6495 h 11298"/>
                <a:gd name="connsiteX18" fmla="*/ 1494 w 11434"/>
                <a:gd name="connsiteY18" fmla="*/ 5448 h 11298"/>
                <a:gd name="connsiteX19" fmla="*/ 1434 w 11434"/>
                <a:gd name="connsiteY19" fmla="*/ 4924 h 11298"/>
                <a:gd name="connsiteX20" fmla="*/ 1535 w 11434"/>
                <a:gd name="connsiteY20" fmla="*/ 4802 h 11298"/>
                <a:gd name="connsiteX21" fmla="*/ 2400 w 11434"/>
                <a:gd name="connsiteY21" fmla="*/ 3813 h 11298"/>
                <a:gd name="connsiteX22" fmla="*/ 0 w 11434"/>
                <a:gd name="connsiteY22" fmla="*/ 1734 h 11298"/>
                <a:gd name="connsiteX23" fmla="*/ 50 w 11434"/>
                <a:gd name="connsiteY23" fmla="*/ 1169 h 11298"/>
                <a:gd name="connsiteX24" fmla="*/ 1256 w 11434"/>
                <a:gd name="connsiteY24" fmla="*/ 792 h 11298"/>
                <a:gd name="connsiteX25" fmla="*/ 3006 w 11434"/>
                <a:gd name="connsiteY25" fmla="*/ 772 h 11298"/>
                <a:gd name="connsiteX26" fmla="*/ 3676 w 11434"/>
                <a:gd name="connsiteY26" fmla="*/ 996 h 11298"/>
                <a:gd name="connsiteX27" fmla="*/ 4242 w 11434"/>
                <a:gd name="connsiteY27" fmla="*/ 830 h 11298"/>
                <a:gd name="connsiteX28" fmla="*/ 4797 w 11434"/>
                <a:gd name="connsiteY28" fmla="*/ 393 h 11298"/>
                <a:gd name="connsiteX29" fmla="*/ 5535 w 11434"/>
                <a:gd name="connsiteY29" fmla="*/ 434 h 11298"/>
                <a:gd name="connsiteX30" fmla="*/ 6646 w 11434"/>
                <a:gd name="connsiteY30" fmla="*/ 0 h 11298"/>
                <a:gd name="connsiteX31" fmla="*/ 10408 w 11434"/>
                <a:gd name="connsiteY31" fmla="*/ 2785 h 11298"/>
                <a:gd name="connsiteX32" fmla="*/ 10508 w 11434"/>
                <a:gd name="connsiteY32" fmla="*/ 3114 h 11298"/>
                <a:gd name="connsiteX33" fmla="*/ 10750 w 11434"/>
                <a:gd name="connsiteY33" fmla="*/ 4866 h 11298"/>
                <a:gd name="connsiteX34" fmla="*/ 10700 w 11434"/>
                <a:gd name="connsiteY34" fmla="*/ 5791 h 11298"/>
                <a:gd name="connsiteX35" fmla="*/ 10539 w 11434"/>
                <a:gd name="connsiteY35" fmla="*/ 6340 h 11298"/>
                <a:gd name="connsiteX36" fmla="*/ 10408 w 11434"/>
                <a:gd name="connsiteY36" fmla="*/ 6573 h 11298"/>
                <a:gd name="connsiteX37" fmla="*/ 11434 w 11434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413 w 14312"/>
                <a:gd name="connsiteY20" fmla="*/ 4802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049 w 14312"/>
                <a:gd name="connsiteY20" fmla="*/ 4630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12" h="11298">
                  <a:moveTo>
                    <a:pt x="14312" y="10361"/>
                  </a:moveTo>
                  <a:cubicBezTo>
                    <a:pt x="14302" y="10374"/>
                    <a:pt x="14292" y="10386"/>
                    <a:pt x="14282" y="10399"/>
                  </a:cubicBezTo>
                  <a:lnTo>
                    <a:pt x="13879" y="10749"/>
                  </a:lnTo>
                  <a:lnTo>
                    <a:pt x="13296" y="11052"/>
                  </a:lnTo>
                  <a:lnTo>
                    <a:pt x="12783" y="11214"/>
                  </a:lnTo>
                  <a:lnTo>
                    <a:pt x="12149" y="11298"/>
                  </a:lnTo>
                  <a:lnTo>
                    <a:pt x="11394" y="11259"/>
                  </a:lnTo>
                  <a:lnTo>
                    <a:pt x="10982" y="11182"/>
                  </a:lnTo>
                  <a:lnTo>
                    <a:pt x="10600" y="11130"/>
                  </a:lnTo>
                  <a:lnTo>
                    <a:pt x="9865" y="10981"/>
                  </a:lnTo>
                  <a:lnTo>
                    <a:pt x="9191" y="10787"/>
                  </a:lnTo>
                  <a:lnTo>
                    <a:pt x="8537" y="10535"/>
                  </a:lnTo>
                  <a:lnTo>
                    <a:pt x="7944" y="10238"/>
                  </a:lnTo>
                  <a:lnTo>
                    <a:pt x="7390" y="9908"/>
                  </a:lnTo>
                  <a:lnTo>
                    <a:pt x="6636" y="9339"/>
                  </a:lnTo>
                  <a:lnTo>
                    <a:pt x="5801" y="8480"/>
                  </a:lnTo>
                  <a:lnTo>
                    <a:pt x="5137" y="7516"/>
                  </a:lnTo>
                  <a:lnTo>
                    <a:pt x="4664" y="6495"/>
                  </a:lnTo>
                  <a:cubicBezTo>
                    <a:pt x="4567" y="6146"/>
                    <a:pt x="4469" y="5797"/>
                    <a:pt x="4372" y="5448"/>
                  </a:cubicBezTo>
                  <a:cubicBezTo>
                    <a:pt x="4352" y="5273"/>
                    <a:pt x="4332" y="5099"/>
                    <a:pt x="4312" y="4924"/>
                  </a:cubicBezTo>
                  <a:lnTo>
                    <a:pt x="4049" y="4630"/>
                  </a:lnTo>
                  <a:lnTo>
                    <a:pt x="0" y="1489"/>
                  </a:lnTo>
                  <a:lnTo>
                    <a:pt x="2878" y="1734"/>
                  </a:lnTo>
                  <a:cubicBezTo>
                    <a:pt x="2895" y="1546"/>
                    <a:pt x="2911" y="1357"/>
                    <a:pt x="2928" y="1169"/>
                  </a:cubicBezTo>
                  <a:lnTo>
                    <a:pt x="4134" y="792"/>
                  </a:lnTo>
                  <a:lnTo>
                    <a:pt x="5884" y="772"/>
                  </a:lnTo>
                  <a:lnTo>
                    <a:pt x="6554" y="996"/>
                  </a:lnTo>
                  <a:lnTo>
                    <a:pt x="7120" y="830"/>
                  </a:lnTo>
                  <a:lnTo>
                    <a:pt x="7675" y="393"/>
                  </a:lnTo>
                  <a:lnTo>
                    <a:pt x="8413" y="434"/>
                  </a:lnTo>
                  <a:lnTo>
                    <a:pt x="9524" y="0"/>
                  </a:lnTo>
                  <a:lnTo>
                    <a:pt x="13286" y="2785"/>
                  </a:lnTo>
                  <a:cubicBezTo>
                    <a:pt x="13319" y="2895"/>
                    <a:pt x="13353" y="3004"/>
                    <a:pt x="13386" y="3114"/>
                  </a:cubicBezTo>
                  <a:cubicBezTo>
                    <a:pt x="13467" y="3698"/>
                    <a:pt x="13547" y="4282"/>
                    <a:pt x="13628" y="4866"/>
                  </a:cubicBezTo>
                  <a:cubicBezTo>
                    <a:pt x="13611" y="5174"/>
                    <a:pt x="13595" y="5483"/>
                    <a:pt x="13578" y="5791"/>
                  </a:cubicBezTo>
                  <a:cubicBezTo>
                    <a:pt x="13524" y="5974"/>
                    <a:pt x="13471" y="6157"/>
                    <a:pt x="13417" y="6340"/>
                  </a:cubicBezTo>
                  <a:lnTo>
                    <a:pt x="13286" y="6573"/>
                  </a:lnTo>
                  <a:lnTo>
                    <a:pt x="14312" y="10361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1972614D-1E11-4041-960F-3016476B842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36941" y="4781459"/>
              <a:ext cx="1241584" cy="810039"/>
            </a:xfrm>
            <a:custGeom>
              <a:avLst/>
              <a:gdLst>
                <a:gd name="T0" fmla="*/ 3583 w 3651"/>
                <a:gd name="T1" fmla="*/ 1594 h 2382"/>
                <a:gd name="T2" fmla="*/ 3352 w 3651"/>
                <a:gd name="T3" fmla="*/ 1751 h 2382"/>
                <a:gd name="T4" fmla="*/ 3218 w 3651"/>
                <a:gd name="T5" fmla="*/ 1755 h 2382"/>
                <a:gd name="T6" fmla="*/ 3004 w 3651"/>
                <a:gd name="T7" fmla="*/ 1691 h 2382"/>
                <a:gd name="T8" fmla="*/ 2790 w 3651"/>
                <a:gd name="T9" fmla="*/ 1532 h 2382"/>
                <a:gd name="T10" fmla="*/ 2673 w 3651"/>
                <a:gd name="T11" fmla="*/ 1691 h 2382"/>
                <a:gd name="T12" fmla="*/ 2491 w 3651"/>
                <a:gd name="T13" fmla="*/ 1841 h 2382"/>
                <a:gd name="T14" fmla="*/ 2241 w 3651"/>
                <a:gd name="T15" fmla="*/ 1907 h 2382"/>
                <a:gd name="T16" fmla="*/ 2052 w 3651"/>
                <a:gd name="T17" fmla="*/ 1930 h 2382"/>
                <a:gd name="T18" fmla="*/ 1794 w 3651"/>
                <a:gd name="T19" fmla="*/ 2127 h 2382"/>
                <a:gd name="T20" fmla="*/ 1683 w 3651"/>
                <a:gd name="T21" fmla="*/ 2157 h 2382"/>
                <a:gd name="T22" fmla="*/ 1408 w 3651"/>
                <a:gd name="T23" fmla="*/ 2137 h 2382"/>
                <a:gd name="T24" fmla="*/ 1206 w 3651"/>
                <a:gd name="T25" fmla="*/ 2207 h 2382"/>
                <a:gd name="T26" fmla="*/ 1057 w 3651"/>
                <a:gd name="T27" fmla="*/ 2309 h 2382"/>
                <a:gd name="T28" fmla="*/ 909 w 3651"/>
                <a:gd name="T29" fmla="*/ 2372 h 2382"/>
                <a:gd name="T30" fmla="*/ 668 w 3651"/>
                <a:gd name="T31" fmla="*/ 2366 h 2382"/>
                <a:gd name="T32" fmla="*/ 618 w 3651"/>
                <a:gd name="T33" fmla="*/ 2341 h 2382"/>
                <a:gd name="T34" fmla="*/ 383 w 3651"/>
                <a:gd name="T35" fmla="*/ 1735 h 2382"/>
                <a:gd name="T36" fmla="*/ 291 w 3651"/>
                <a:gd name="T37" fmla="*/ 1483 h 2382"/>
                <a:gd name="T38" fmla="*/ 136 w 3651"/>
                <a:gd name="T39" fmla="*/ 1092 h 2382"/>
                <a:gd name="T40" fmla="*/ 24 w 3651"/>
                <a:gd name="T41" fmla="*/ 844 h 2382"/>
                <a:gd name="T42" fmla="*/ 3 w 3651"/>
                <a:gd name="T43" fmla="*/ 659 h 2382"/>
                <a:gd name="T44" fmla="*/ 31 w 3651"/>
                <a:gd name="T45" fmla="*/ 430 h 2382"/>
                <a:gd name="T46" fmla="*/ 145 w 3651"/>
                <a:gd name="T47" fmla="*/ 347 h 2382"/>
                <a:gd name="T48" fmla="*/ 360 w 3651"/>
                <a:gd name="T49" fmla="*/ 314 h 2382"/>
                <a:gd name="T50" fmla="*/ 482 w 3651"/>
                <a:gd name="T51" fmla="*/ 368 h 2382"/>
                <a:gd name="T52" fmla="*/ 532 w 3651"/>
                <a:gd name="T53" fmla="*/ 225 h 2382"/>
                <a:gd name="T54" fmla="*/ 641 w 3651"/>
                <a:gd name="T55" fmla="*/ 69 h 2382"/>
                <a:gd name="T56" fmla="*/ 781 w 3651"/>
                <a:gd name="T57" fmla="*/ 16 h 2382"/>
                <a:gd name="T58" fmla="*/ 1038 w 3651"/>
                <a:gd name="T59" fmla="*/ 72 h 2382"/>
                <a:gd name="T60" fmla="*/ 1217 w 3651"/>
                <a:gd name="T61" fmla="*/ 224 h 2382"/>
                <a:gd name="T62" fmla="*/ 1270 w 3651"/>
                <a:gd name="T63" fmla="*/ 135 h 2382"/>
                <a:gd name="T64" fmla="*/ 1356 w 3651"/>
                <a:gd name="T65" fmla="*/ 49 h 2382"/>
                <a:gd name="T66" fmla="*/ 1563 w 3651"/>
                <a:gd name="T67" fmla="*/ 0 h 2382"/>
                <a:gd name="T68" fmla="*/ 1715 w 3651"/>
                <a:gd name="T69" fmla="*/ 35 h 2382"/>
                <a:gd name="T70" fmla="*/ 1805 w 3651"/>
                <a:gd name="T71" fmla="*/ 100 h 2382"/>
                <a:gd name="T72" fmla="*/ 1943 w 3651"/>
                <a:gd name="T73" fmla="*/ 302 h 2382"/>
                <a:gd name="T74" fmla="*/ 1964 w 3651"/>
                <a:gd name="T75" fmla="*/ 161 h 2382"/>
                <a:gd name="T76" fmla="*/ 2045 w 3651"/>
                <a:gd name="T77" fmla="*/ 73 h 2382"/>
                <a:gd name="T78" fmla="*/ 2188 w 3651"/>
                <a:gd name="T79" fmla="*/ 36 h 2382"/>
                <a:gd name="T80" fmla="*/ 2478 w 3651"/>
                <a:gd name="T81" fmla="*/ 96 h 2382"/>
                <a:gd name="T82" fmla="*/ 2667 w 3651"/>
                <a:gd name="T83" fmla="*/ 251 h 2382"/>
                <a:gd name="T84" fmla="*/ 2886 w 3651"/>
                <a:gd name="T85" fmla="*/ 507 h 2382"/>
                <a:gd name="T86" fmla="*/ 2901 w 3651"/>
                <a:gd name="T87" fmla="*/ 741 h 2382"/>
                <a:gd name="T88" fmla="*/ 3064 w 3651"/>
                <a:gd name="T89" fmla="*/ 1118 h 2382"/>
                <a:gd name="T90" fmla="*/ 3337 w 3651"/>
                <a:gd name="T91" fmla="*/ 1366 h 2382"/>
                <a:gd name="T92" fmla="*/ 3642 w 3651"/>
                <a:gd name="T93" fmla="*/ 1499 h 2382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050 w 10000"/>
                <a:gd name="connsiteY132" fmla="*/ 3652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131 w 10000"/>
                <a:gd name="connsiteY124" fmla="*/ 411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0000" h="10000">
                  <a:moveTo>
                    <a:pt x="10000" y="6297"/>
                  </a:moveTo>
                  <a:cubicBezTo>
                    <a:pt x="9995" y="6311"/>
                    <a:pt x="9989" y="6325"/>
                    <a:pt x="9984" y="6339"/>
                  </a:cubicBezTo>
                  <a:lnTo>
                    <a:pt x="9814" y="6692"/>
                  </a:lnTo>
                  <a:lnTo>
                    <a:pt x="9586" y="7019"/>
                  </a:lnTo>
                  <a:lnTo>
                    <a:pt x="9397" y="7221"/>
                  </a:lnTo>
                  <a:lnTo>
                    <a:pt x="9181" y="7351"/>
                  </a:lnTo>
                  <a:lnTo>
                    <a:pt x="9000" y="7393"/>
                  </a:lnTo>
                  <a:lnTo>
                    <a:pt x="8874" y="7380"/>
                  </a:lnTo>
                  <a:lnTo>
                    <a:pt x="8814" y="7368"/>
                  </a:lnTo>
                  <a:lnTo>
                    <a:pt x="8683" y="7338"/>
                  </a:lnTo>
                  <a:lnTo>
                    <a:pt x="8444" y="7242"/>
                  </a:lnTo>
                  <a:lnTo>
                    <a:pt x="8228" y="7099"/>
                  </a:lnTo>
                  <a:lnTo>
                    <a:pt x="8039" y="6931"/>
                  </a:lnTo>
                  <a:lnTo>
                    <a:pt x="7812" y="6679"/>
                  </a:lnTo>
                  <a:cubicBezTo>
                    <a:pt x="7755" y="6597"/>
                    <a:pt x="7699" y="6514"/>
                    <a:pt x="7642" y="6432"/>
                  </a:cubicBezTo>
                  <a:cubicBezTo>
                    <a:pt x="7637" y="6423"/>
                    <a:pt x="7633" y="6415"/>
                    <a:pt x="7628" y="6406"/>
                  </a:cubicBezTo>
                  <a:cubicBezTo>
                    <a:pt x="7613" y="6451"/>
                    <a:pt x="7599" y="6496"/>
                    <a:pt x="7584" y="6541"/>
                  </a:cubicBezTo>
                  <a:lnTo>
                    <a:pt x="7321" y="7099"/>
                  </a:lnTo>
                  <a:lnTo>
                    <a:pt x="7176" y="7334"/>
                  </a:lnTo>
                  <a:cubicBezTo>
                    <a:pt x="7120" y="7405"/>
                    <a:pt x="7065" y="7477"/>
                    <a:pt x="7009" y="7548"/>
                  </a:cubicBezTo>
                  <a:lnTo>
                    <a:pt x="6823" y="7729"/>
                  </a:lnTo>
                  <a:cubicBezTo>
                    <a:pt x="6788" y="7751"/>
                    <a:pt x="6754" y="7774"/>
                    <a:pt x="6719" y="7796"/>
                  </a:cubicBezTo>
                  <a:lnTo>
                    <a:pt x="6511" y="7901"/>
                  </a:lnTo>
                  <a:lnTo>
                    <a:pt x="6138" y="8006"/>
                  </a:lnTo>
                  <a:lnTo>
                    <a:pt x="5730" y="8018"/>
                  </a:lnTo>
                  <a:lnTo>
                    <a:pt x="5670" y="8006"/>
                  </a:lnTo>
                  <a:cubicBezTo>
                    <a:pt x="5653" y="8038"/>
                    <a:pt x="5637" y="8070"/>
                    <a:pt x="5620" y="8102"/>
                  </a:cubicBezTo>
                  <a:lnTo>
                    <a:pt x="5286" y="8573"/>
                  </a:lnTo>
                  <a:lnTo>
                    <a:pt x="5067" y="8799"/>
                  </a:lnTo>
                  <a:lnTo>
                    <a:pt x="4914" y="8929"/>
                  </a:lnTo>
                  <a:lnTo>
                    <a:pt x="4834" y="8971"/>
                  </a:lnTo>
                  <a:lnTo>
                    <a:pt x="4755" y="9005"/>
                  </a:lnTo>
                  <a:lnTo>
                    <a:pt x="4610" y="9055"/>
                  </a:lnTo>
                  <a:lnTo>
                    <a:pt x="4410" y="9068"/>
                  </a:lnTo>
                  <a:lnTo>
                    <a:pt x="4065" y="9001"/>
                  </a:lnTo>
                  <a:lnTo>
                    <a:pt x="3856" y="8971"/>
                  </a:lnTo>
                  <a:lnTo>
                    <a:pt x="3769" y="8980"/>
                  </a:lnTo>
                  <a:lnTo>
                    <a:pt x="3550" y="9085"/>
                  </a:lnTo>
                  <a:lnTo>
                    <a:pt x="3303" y="9265"/>
                  </a:lnTo>
                  <a:lnTo>
                    <a:pt x="3054" y="9492"/>
                  </a:lnTo>
                  <a:lnTo>
                    <a:pt x="2950" y="9614"/>
                  </a:lnTo>
                  <a:cubicBezTo>
                    <a:pt x="2932" y="9641"/>
                    <a:pt x="2913" y="9667"/>
                    <a:pt x="2895" y="9694"/>
                  </a:cubicBezTo>
                  <a:lnTo>
                    <a:pt x="2772" y="9811"/>
                  </a:lnTo>
                  <a:lnTo>
                    <a:pt x="2635" y="9903"/>
                  </a:lnTo>
                  <a:lnTo>
                    <a:pt x="2490" y="9958"/>
                  </a:lnTo>
                  <a:lnTo>
                    <a:pt x="2262" y="10000"/>
                  </a:lnTo>
                  <a:lnTo>
                    <a:pt x="1967" y="9966"/>
                  </a:lnTo>
                  <a:lnTo>
                    <a:pt x="1830" y="9933"/>
                  </a:lnTo>
                  <a:lnTo>
                    <a:pt x="1821" y="9933"/>
                  </a:lnTo>
                  <a:cubicBezTo>
                    <a:pt x="1796" y="9920"/>
                    <a:pt x="1770" y="9908"/>
                    <a:pt x="1745" y="9895"/>
                  </a:cubicBezTo>
                  <a:lnTo>
                    <a:pt x="1693" y="9828"/>
                  </a:lnTo>
                  <a:cubicBezTo>
                    <a:pt x="1552" y="9187"/>
                    <a:pt x="1412" y="8546"/>
                    <a:pt x="1271" y="7905"/>
                  </a:cubicBezTo>
                  <a:lnTo>
                    <a:pt x="1238" y="7821"/>
                  </a:lnTo>
                  <a:lnTo>
                    <a:pt x="1049" y="7284"/>
                  </a:lnTo>
                  <a:cubicBezTo>
                    <a:pt x="1003" y="7117"/>
                    <a:pt x="958" y="6951"/>
                    <a:pt x="912" y="6784"/>
                  </a:cubicBezTo>
                  <a:lnTo>
                    <a:pt x="852" y="6511"/>
                  </a:lnTo>
                  <a:cubicBezTo>
                    <a:pt x="834" y="6416"/>
                    <a:pt x="815" y="6321"/>
                    <a:pt x="797" y="6226"/>
                  </a:cubicBezTo>
                  <a:lnTo>
                    <a:pt x="671" y="5642"/>
                  </a:lnTo>
                  <a:cubicBezTo>
                    <a:pt x="623" y="5456"/>
                    <a:pt x="574" y="5270"/>
                    <a:pt x="526" y="5084"/>
                  </a:cubicBezTo>
                  <a:lnTo>
                    <a:pt x="373" y="4584"/>
                  </a:lnTo>
                  <a:cubicBezTo>
                    <a:pt x="346" y="4514"/>
                    <a:pt x="320" y="4444"/>
                    <a:pt x="293" y="4374"/>
                  </a:cubicBezTo>
                  <a:cubicBezTo>
                    <a:pt x="258" y="4250"/>
                    <a:pt x="224" y="4125"/>
                    <a:pt x="189" y="4001"/>
                  </a:cubicBezTo>
                  <a:lnTo>
                    <a:pt x="66" y="3543"/>
                  </a:lnTo>
                  <a:cubicBezTo>
                    <a:pt x="50" y="3445"/>
                    <a:pt x="35" y="3347"/>
                    <a:pt x="19" y="3249"/>
                  </a:cubicBezTo>
                  <a:cubicBezTo>
                    <a:pt x="18" y="3197"/>
                    <a:pt x="17" y="3146"/>
                    <a:pt x="16" y="3094"/>
                  </a:cubicBezTo>
                  <a:cubicBezTo>
                    <a:pt x="13" y="2985"/>
                    <a:pt x="11" y="2876"/>
                    <a:pt x="8" y="2767"/>
                  </a:cubicBezTo>
                  <a:cubicBezTo>
                    <a:pt x="5" y="2607"/>
                    <a:pt x="3" y="2448"/>
                    <a:pt x="0" y="2288"/>
                  </a:cubicBezTo>
                  <a:cubicBezTo>
                    <a:pt x="13" y="2182"/>
                    <a:pt x="25" y="2075"/>
                    <a:pt x="38" y="1969"/>
                  </a:cubicBezTo>
                  <a:cubicBezTo>
                    <a:pt x="54" y="1914"/>
                    <a:pt x="69" y="1860"/>
                    <a:pt x="85" y="1805"/>
                  </a:cubicBezTo>
                  <a:cubicBezTo>
                    <a:pt x="96" y="1778"/>
                    <a:pt x="107" y="1752"/>
                    <a:pt x="118" y="1725"/>
                  </a:cubicBezTo>
                  <a:lnTo>
                    <a:pt x="230" y="1583"/>
                  </a:lnTo>
                  <a:lnTo>
                    <a:pt x="397" y="1457"/>
                  </a:lnTo>
                  <a:lnTo>
                    <a:pt x="586" y="1364"/>
                  </a:lnTo>
                  <a:lnTo>
                    <a:pt x="789" y="1318"/>
                  </a:lnTo>
                  <a:lnTo>
                    <a:pt x="986" y="1318"/>
                  </a:lnTo>
                  <a:lnTo>
                    <a:pt x="1161" y="1373"/>
                  </a:lnTo>
                  <a:cubicBezTo>
                    <a:pt x="1196" y="1402"/>
                    <a:pt x="1230" y="1432"/>
                    <a:pt x="1265" y="1461"/>
                  </a:cubicBezTo>
                  <a:cubicBezTo>
                    <a:pt x="1283" y="1489"/>
                    <a:pt x="1302" y="1517"/>
                    <a:pt x="1320" y="1545"/>
                  </a:cubicBezTo>
                  <a:cubicBezTo>
                    <a:pt x="1327" y="1562"/>
                    <a:pt x="1335" y="1578"/>
                    <a:pt x="1342" y="1595"/>
                  </a:cubicBezTo>
                  <a:cubicBezTo>
                    <a:pt x="1345" y="1555"/>
                    <a:pt x="1347" y="1514"/>
                    <a:pt x="1350" y="1474"/>
                  </a:cubicBezTo>
                  <a:cubicBezTo>
                    <a:pt x="1386" y="1298"/>
                    <a:pt x="1421" y="1121"/>
                    <a:pt x="1457" y="945"/>
                  </a:cubicBezTo>
                  <a:cubicBezTo>
                    <a:pt x="1482" y="869"/>
                    <a:pt x="1506" y="794"/>
                    <a:pt x="1531" y="718"/>
                  </a:cubicBezTo>
                  <a:lnTo>
                    <a:pt x="1630" y="487"/>
                  </a:lnTo>
                  <a:lnTo>
                    <a:pt x="1756" y="290"/>
                  </a:lnTo>
                  <a:cubicBezTo>
                    <a:pt x="1781" y="262"/>
                    <a:pt x="1805" y="234"/>
                    <a:pt x="1830" y="206"/>
                  </a:cubicBezTo>
                  <a:lnTo>
                    <a:pt x="1923" y="134"/>
                  </a:lnTo>
                  <a:lnTo>
                    <a:pt x="2139" y="67"/>
                  </a:lnTo>
                  <a:lnTo>
                    <a:pt x="2375" y="80"/>
                  </a:lnTo>
                  <a:lnTo>
                    <a:pt x="2610" y="164"/>
                  </a:lnTo>
                  <a:lnTo>
                    <a:pt x="2843" y="302"/>
                  </a:lnTo>
                  <a:lnTo>
                    <a:pt x="3048" y="487"/>
                  </a:lnTo>
                  <a:lnTo>
                    <a:pt x="3216" y="705"/>
                  </a:lnTo>
                  <a:lnTo>
                    <a:pt x="3333" y="940"/>
                  </a:lnTo>
                  <a:cubicBezTo>
                    <a:pt x="3344" y="979"/>
                    <a:pt x="3355" y="1019"/>
                    <a:pt x="3366" y="1058"/>
                  </a:cubicBezTo>
                  <a:cubicBezTo>
                    <a:pt x="3369" y="1030"/>
                    <a:pt x="3371" y="1002"/>
                    <a:pt x="3374" y="974"/>
                  </a:cubicBezTo>
                  <a:cubicBezTo>
                    <a:pt x="3409" y="838"/>
                    <a:pt x="3443" y="703"/>
                    <a:pt x="3478" y="567"/>
                  </a:cubicBezTo>
                  <a:cubicBezTo>
                    <a:pt x="3511" y="498"/>
                    <a:pt x="3544" y="430"/>
                    <a:pt x="3577" y="361"/>
                  </a:cubicBezTo>
                  <a:cubicBezTo>
                    <a:pt x="3606" y="323"/>
                    <a:pt x="3636" y="286"/>
                    <a:pt x="3665" y="248"/>
                  </a:cubicBezTo>
                  <a:cubicBezTo>
                    <a:pt x="3681" y="234"/>
                    <a:pt x="3698" y="220"/>
                    <a:pt x="3714" y="206"/>
                  </a:cubicBezTo>
                  <a:cubicBezTo>
                    <a:pt x="3751" y="179"/>
                    <a:pt x="3789" y="153"/>
                    <a:pt x="3826" y="126"/>
                  </a:cubicBezTo>
                  <a:lnTo>
                    <a:pt x="4076" y="17"/>
                  </a:lnTo>
                  <a:lnTo>
                    <a:pt x="4281" y="0"/>
                  </a:lnTo>
                  <a:lnTo>
                    <a:pt x="4421" y="13"/>
                  </a:lnTo>
                  <a:lnTo>
                    <a:pt x="4560" y="59"/>
                  </a:lnTo>
                  <a:cubicBezTo>
                    <a:pt x="4606" y="88"/>
                    <a:pt x="4651" y="118"/>
                    <a:pt x="4697" y="147"/>
                  </a:cubicBezTo>
                  <a:cubicBezTo>
                    <a:pt x="4719" y="167"/>
                    <a:pt x="4741" y="186"/>
                    <a:pt x="4763" y="206"/>
                  </a:cubicBezTo>
                  <a:cubicBezTo>
                    <a:pt x="4784" y="225"/>
                    <a:pt x="4805" y="245"/>
                    <a:pt x="4826" y="264"/>
                  </a:cubicBezTo>
                  <a:cubicBezTo>
                    <a:pt x="4865" y="316"/>
                    <a:pt x="4905" y="368"/>
                    <a:pt x="4944" y="420"/>
                  </a:cubicBezTo>
                  <a:lnTo>
                    <a:pt x="5097" y="680"/>
                  </a:lnTo>
                  <a:lnTo>
                    <a:pt x="5294" y="1180"/>
                  </a:lnTo>
                  <a:cubicBezTo>
                    <a:pt x="5303" y="1209"/>
                    <a:pt x="5313" y="1239"/>
                    <a:pt x="5322" y="1268"/>
                  </a:cubicBezTo>
                  <a:cubicBezTo>
                    <a:pt x="5319" y="1243"/>
                    <a:pt x="5317" y="1217"/>
                    <a:pt x="5314" y="1192"/>
                  </a:cubicBezTo>
                  <a:lnTo>
                    <a:pt x="5341" y="835"/>
                  </a:lnTo>
                  <a:cubicBezTo>
                    <a:pt x="5354" y="782"/>
                    <a:pt x="5366" y="729"/>
                    <a:pt x="5379" y="676"/>
                  </a:cubicBezTo>
                  <a:cubicBezTo>
                    <a:pt x="5400" y="623"/>
                    <a:pt x="5421" y="569"/>
                    <a:pt x="5442" y="516"/>
                  </a:cubicBezTo>
                  <a:cubicBezTo>
                    <a:pt x="5474" y="469"/>
                    <a:pt x="5506" y="421"/>
                    <a:pt x="5538" y="374"/>
                  </a:cubicBezTo>
                  <a:cubicBezTo>
                    <a:pt x="5559" y="351"/>
                    <a:pt x="5580" y="329"/>
                    <a:pt x="5601" y="306"/>
                  </a:cubicBezTo>
                  <a:lnTo>
                    <a:pt x="5667" y="252"/>
                  </a:lnTo>
                  <a:lnTo>
                    <a:pt x="5823" y="181"/>
                  </a:lnTo>
                  <a:lnTo>
                    <a:pt x="5993" y="151"/>
                  </a:lnTo>
                  <a:lnTo>
                    <a:pt x="6174" y="155"/>
                  </a:lnTo>
                  <a:lnTo>
                    <a:pt x="6448" y="223"/>
                  </a:lnTo>
                  <a:lnTo>
                    <a:pt x="6787" y="403"/>
                  </a:lnTo>
                  <a:lnTo>
                    <a:pt x="6927" y="525"/>
                  </a:lnTo>
                  <a:cubicBezTo>
                    <a:pt x="6963" y="571"/>
                    <a:pt x="7095" y="365"/>
                    <a:pt x="7131" y="411"/>
                  </a:cubicBezTo>
                  <a:lnTo>
                    <a:pt x="7496" y="671"/>
                  </a:lnTo>
                  <a:lnTo>
                    <a:pt x="7918" y="1332"/>
                  </a:lnTo>
                  <a:lnTo>
                    <a:pt x="8071" y="1603"/>
                  </a:lnTo>
                  <a:cubicBezTo>
                    <a:pt x="8080" y="1691"/>
                    <a:pt x="8089" y="1778"/>
                    <a:pt x="8098" y="1866"/>
                  </a:cubicBezTo>
                  <a:lnTo>
                    <a:pt x="8331" y="2273"/>
                  </a:lnTo>
                  <a:cubicBezTo>
                    <a:pt x="8359" y="2391"/>
                    <a:pt x="8388" y="2508"/>
                    <a:pt x="8416" y="2626"/>
                  </a:cubicBezTo>
                  <a:cubicBezTo>
                    <a:pt x="8430" y="2779"/>
                    <a:pt x="8451" y="2745"/>
                    <a:pt x="8465" y="2898"/>
                  </a:cubicBezTo>
                  <a:cubicBezTo>
                    <a:pt x="8500" y="3078"/>
                    <a:pt x="8490" y="3125"/>
                    <a:pt x="8525" y="3305"/>
                  </a:cubicBezTo>
                  <a:cubicBezTo>
                    <a:pt x="8544" y="3522"/>
                    <a:pt x="8564" y="3739"/>
                    <a:pt x="8583" y="3956"/>
                  </a:cubicBezTo>
                  <a:cubicBezTo>
                    <a:pt x="8519" y="4202"/>
                    <a:pt x="8456" y="4448"/>
                    <a:pt x="8392" y="4694"/>
                  </a:cubicBezTo>
                  <a:lnTo>
                    <a:pt x="8548" y="4962"/>
                  </a:lnTo>
                  <a:lnTo>
                    <a:pt x="8852" y="5403"/>
                  </a:lnTo>
                  <a:lnTo>
                    <a:pt x="9140" y="5735"/>
                  </a:lnTo>
                  <a:lnTo>
                    <a:pt x="9395" y="5974"/>
                  </a:lnTo>
                  <a:lnTo>
                    <a:pt x="9721" y="6196"/>
                  </a:lnTo>
                  <a:lnTo>
                    <a:pt x="9975" y="6293"/>
                  </a:lnTo>
                  <a:cubicBezTo>
                    <a:pt x="9983" y="6294"/>
                    <a:pt x="9992" y="6296"/>
                    <a:pt x="10000" y="6297"/>
                  </a:cubicBez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9F51FD8-7F67-450A-83BB-E6C9613C54E4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470642" y="5077191"/>
              <a:ext cx="762090" cy="241788"/>
            </a:xfrm>
            <a:custGeom>
              <a:avLst/>
              <a:gdLst>
                <a:gd name="T0" fmla="*/ 2218 w 2242"/>
                <a:gd name="T1" fmla="*/ 418 h 712"/>
                <a:gd name="T2" fmla="*/ 2076 w 2242"/>
                <a:gd name="T3" fmla="*/ 368 h 712"/>
                <a:gd name="T4" fmla="*/ 1862 w 2242"/>
                <a:gd name="T5" fmla="*/ 361 h 712"/>
                <a:gd name="T6" fmla="*/ 1783 w 2242"/>
                <a:gd name="T7" fmla="*/ 381 h 712"/>
                <a:gd name="T8" fmla="*/ 1726 w 2242"/>
                <a:gd name="T9" fmla="*/ 431 h 712"/>
                <a:gd name="T10" fmla="*/ 1689 w 2242"/>
                <a:gd name="T11" fmla="*/ 507 h 712"/>
                <a:gd name="T12" fmla="*/ 1682 w 2242"/>
                <a:gd name="T13" fmla="*/ 610 h 712"/>
                <a:gd name="T14" fmla="*/ 1611 w 2242"/>
                <a:gd name="T15" fmla="*/ 470 h 712"/>
                <a:gd name="T16" fmla="*/ 1505 w 2242"/>
                <a:gd name="T17" fmla="*/ 371 h 712"/>
                <a:gd name="T18" fmla="*/ 1454 w 2242"/>
                <a:gd name="T19" fmla="*/ 343 h 712"/>
                <a:gd name="T20" fmla="*/ 1348 w 2242"/>
                <a:gd name="T21" fmla="*/ 311 h 712"/>
                <a:gd name="T22" fmla="*/ 1216 w 2242"/>
                <a:gd name="T23" fmla="*/ 312 h 712"/>
                <a:gd name="T24" fmla="*/ 1095 w 2242"/>
                <a:gd name="T25" fmla="*/ 357 h 712"/>
                <a:gd name="T26" fmla="*/ 1045 w 2242"/>
                <a:gd name="T27" fmla="*/ 394 h 712"/>
                <a:gd name="T28" fmla="*/ 972 w 2242"/>
                <a:gd name="T29" fmla="*/ 540 h 712"/>
                <a:gd name="T30" fmla="*/ 956 w 2242"/>
                <a:gd name="T31" fmla="*/ 532 h 712"/>
                <a:gd name="T32" fmla="*/ 847 w 2242"/>
                <a:gd name="T33" fmla="*/ 430 h 712"/>
                <a:gd name="T34" fmla="*/ 682 w 2242"/>
                <a:gd name="T35" fmla="*/ 357 h 712"/>
                <a:gd name="T36" fmla="*/ 512 w 2242"/>
                <a:gd name="T37" fmla="*/ 333 h 712"/>
                <a:gd name="T38" fmla="*/ 407 w 2242"/>
                <a:gd name="T39" fmla="*/ 357 h 712"/>
                <a:gd name="T40" fmla="*/ 324 w 2242"/>
                <a:gd name="T41" fmla="*/ 427 h 712"/>
                <a:gd name="T42" fmla="*/ 261 w 2242"/>
                <a:gd name="T43" fmla="*/ 543 h 712"/>
                <a:gd name="T44" fmla="*/ 229 w 2242"/>
                <a:gd name="T45" fmla="*/ 705 h 712"/>
                <a:gd name="T46" fmla="*/ 228 w 2242"/>
                <a:gd name="T47" fmla="*/ 704 h 712"/>
                <a:gd name="T48" fmla="*/ 198 w 2242"/>
                <a:gd name="T49" fmla="*/ 678 h 712"/>
                <a:gd name="T50" fmla="*/ 177 w 2242"/>
                <a:gd name="T51" fmla="*/ 662 h 712"/>
                <a:gd name="T52" fmla="*/ 196 w 2242"/>
                <a:gd name="T53" fmla="*/ 578 h 712"/>
                <a:gd name="T54" fmla="*/ 186 w 2242"/>
                <a:gd name="T55" fmla="*/ 477 h 712"/>
                <a:gd name="T56" fmla="*/ 166 w 2242"/>
                <a:gd name="T57" fmla="*/ 439 h 712"/>
                <a:gd name="T58" fmla="*/ 83 w 2242"/>
                <a:gd name="T59" fmla="*/ 374 h 712"/>
                <a:gd name="T60" fmla="*/ 0 w 2242"/>
                <a:gd name="T61" fmla="*/ 357 h 712"/>
                <a:gd name="T62" fmla="*/ 238 w 2242"/>
                <a:gd name="T63" fmla="*/ 347 h 712"/>
                <a:gd name="T64" fmla="*/ 284 w 2242"/>
                <a:gd name="T65" fmla="*/ 301 h 712"/>
                <a:gd name="T66" fmla="*/ 127 w 2242"/>
                <a:gd name="T67" fmla="*/ 152 h 712"/>
                <a:gd name="T68" fmla="*/ 50 w 2242"/>
                <a:gd name="T69" fmla="*/ 0 h 712"/>
                <a:gd name="T70" fmla="*/ 86 w 2242"/>
                <a:gd name="T71" fmla="*/ 66 h 712"/>
                <a:gd name="T72" fmla="*/ 216 w 2242"/>
                <a:gd name="T73" fmla="*/ 179 h 712"/>
                <a:gd name="T74" fmla="*/ 357 w 2242"/>
                <a:gd name="T75" fmla="*/ 229 h 712"/>
                <a:gd name="T76" fmla="*/ 840 w 2242"/>
                <a:gd name="T77" fmla="*/ 229 h 712"/>
                <a:gd name="T78" fmla="*/ 1069 w 2242"/>
                <a:gd name="T79" fmla="*/ 191 h 712"/>
                <a:gd name="T80" fmla="*/ 1210 w 2242"/>
                <a:gd name="T81" fmla="*/ 145 h 712"/>
                <a:gd name="T82" fmla="*/ 1392 w 2242"/>
                <a:gd name="T83" fmla="*/ 159 h 712"/>
                <a:gd name="T84" fmla="*/ 1525 w 2242"/>
                <a:gd name="T85" fmla="*/ 201 h 712"/>
                <a:gd name="T86" fmla="*/ 1733 w 2242"/>
                <a:gd name="T87" fmla="*/ 279 h 712"/>
                <a:gd name="T88" fmla="*/ 1855 w 2242"/>
                <a:gd name="T89" fmla="*/ 292 h 712"/>
                <a:gd name="T90" fmla="*/ 2026 w 2242"/>
                <a:gd name="T91" fmla="*/ 297 h 712"/>
                <a:gd name="T92" fmla="*/ 2106 w 2242"/>
                <a:gd name="T93" fmla="*/ 340 h 712"/>
                <a:gd name="T94" fmla="*/ 2242 w 2242"/>
                <a:gd name="T95" fmla="*/ 433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2" h="712">
                  <a:moveTo>
                    <a:pt x="2242" y="433"/>
                  </a:moveTo>
                  <a:lnTo>
                    <a:pt x="2218" y="418"/>
                  </a:lnTo>
                  <a:lnTo>
                    <a:pt x="2163" y="396"/>
                  </a:lnTo>
                  <a:lnTo>
                    <a:pt x="2076" y="368"/>
                  </a:lnTo>
                  <a:lnTo>
                    <a:pt x="1951" y="354"/>
                  </a:lnTo>
                  <a:lnTo>
                    <a:pt x="1862" y="361"/>
                  </a:lnTo>
                  <a:lnTo>
                    <a:pt x="1808" y="373"/>
                  </a:lnTo>
                  <a:lnTo>
                    <a:pt x="1783" y="381"/>
                  </a:lnTo>
                  <a:lnTo>
                    <a:pt x="1760" y="397"/>
                  </a:lnTo>
                  <a:lnTo>
                    <a:pt x="1726" y="431"/>
                  </a:lnTo>
                  <a:lnTo>
                    <a:pt x="1703" y="469"/>
                  </a:lnTo>
                  <a:lnTo>
                    <a:pt x="1689" y="507"/>
                  </a:lnTo>
                  <a:lnTo>
                    <a:pt x="1679" y="592"/>
                  </a:lnTo>
                  <a:lnTo>
                    <a:pt x="1682" y="610"/>
                  </a:lnTo>
                  <a:lnTo>
                    <a:pt x="1676" y="589"/>
                  </a:lnTo>
                  <a:lnTo>
                    <a:pt x="1611" y="470"/>
                  </a:lnTo>
                  <a:lnTo>
                    <a:pt x="1554" y="408"/>
                  </a:lnTo>
                  <a:lnTo>
                    <a:pt x="1505" y="371"/>
                  </a:lnTo>
                  <a:lnTo>
                    <a:pt x="1478" y="357"/>
                  </a:lnTo>
                  <a:lnTo>
                    <a:pt x="1454" y="343"/>
                  </a:lnTo>
                  <a:lnTo>
                    <a:pt x="1402" y="322"/>
                  </a:lnTo>
                  <a:lnTo>
                    <a:pt x="1348" y="311"/>
                  </a:lnTo>
                  <a:lnTo>
                    <a:pt x="1294" y="308"/>
                  </a:lnTo>
                  <a:lnTo>
                    <a:pt x="1216" y="312"/>
                  </a:lnTo>
                  <a:lnTo>
                    <a:pt x="1127" y="338"/>
                  </a:lnTo>
                  <a:lnTo>
                    <a:pt x="1095" y="357"/>
                  </a:lnTo>
                  <a:lnTo>
                    <a:pt x="1077" y="367"/>
                  </a:lnTo>
                  <a:lnTo>
                    <a:pt x="1045" y="394"/>
                  </a:lnTo>
                  <a:lnTo>
                    <a:pt x="1009" y="443"/>
                  </a:lnTo>
                  <a:lnTo>
                    <a:pt x="972" y="540"/>
                  </a:lnTo>
                  <a:lnTo>
                    <a:pt x="968" y="560"/>
                  </a:lnTo>
                  <a:lnTo>
                    <a:pt x="956" y="532"/>
                  </a:lnTo>
                  <a:lnTo>
                    <a:pt x="912" y="477"/>
                  </a:lnTo>
                  <a:lnTo>
                    <a:pt x="847" y="430"/>
                  </a:lnTo>
                  <a:lnTo>
                    <a:pt x="768" y="388"/>
                  </a:lnTo>
                  <a:lnTo>
                    <a:pt x="682" y="357"/>
                  </a:lnTo>
                  <a:lnTo>
                    <a:pt x="595" y="338"/>
                  </a:lnTo>
                  <a:lnTo>
                    <a:pt x="512" y="333"/>
                  </a:lnTo>
                  <a:lnTo>
                    <a:pt x="437" y="344"/>
                  </a:lnTo>
                  <a:lnTo>
                    <a:pt x="407" y="357"/>
                  </a:lnTo>
                  <a:lnTo>
                    <a:pt x="375" y="377"/>
                  </a:lnTo>
                  <a:lnTo>
                    <a:pt x="324" y="427"/>
                  </a:lnTo>
                  <a:lnTo>
                    <a:pt x="286" y="484"/>
                  </a:lnTo>
                  <a:lnTo>
                    <a:pt x="261" y="543"/>
                  </a:lnTo>
                  <a:lnTo>
                    <a:pt x="238" y="628"/>
                  </a:lnTo>
                  <a:lnTo>
                    <a:pt x="229" y="705"/>
                  </a:lnTo>
                  <a:lnTo>
                    <a:pt x="229" y="712"/>
                  </a:lnTo>
                  <a:lnTo>
                    <a:pt x="228" y="704"/>
                  </a:lnTo>
                  <a:lnTo>
                    <a:pt x="219" y="692"/>
                  </a:lnTo>
                  <a:lnTo>
                    <a:pt x="198" y="678"/>
                  </a:lnTo>
                  <a:lnTo>
                    <a:pt x="177" y="662"/>
                  </a:lnTo>
                  <a:lnTo>
                    <a:pt x="177" y="662"/>
                  </a:lnTo>
                  <a:lnTo>
                    <a:pt x="186" y="633"/>
                  </a:lnTo>
                  <a:lnTo>
                    <a:pt x="196" y="578"/>
                  </a:lnTo>
                  <a:lnTo>
                    <a:pt x="196" y="525"/>
                  </a:lnTo>
                  <a:lnTo>
                    <a:pt x="186" y="477"/>
                  </a:lnTo>
                  <a:lnTo>
                    <a:pt x="177" y="459"/>
                  </a:lnTo>
                  <a:lnTo>
                    <a:pt x="166" y="439"/>
                  </a:lnTo>
                  <a:lnTo>
                    <a:pt x="130" y="403"/>
                  </a:lnTo>
                  <a:lnTo>
                    <a:pt x="83" y="374"/>
                  </a:lnTo>
                  <a:lnTo>
                    <a:pt x="28" y="358"/>
                  </a:lnTo>
                  <a:lnTo>
                    <a:pt x="0" y="357"/>
                  </a:lnTo>
                  <a:lnTo>
                    <a:pt x="76" y="357"/>
                  </a:lnTo>
                  <a:lnTo>
                    <a:pt x="238" y="347"/>
                  </a:lnTo>
                  <a:lnTo>
                    <a:pt x="331" y="331"/>
                  </a:lnTo>
                  <a:lnTo>
                    <a:pt x="284" y="301"/>
                  </a:lnTo>
                  <a:lnTo>
                    <a:pt x="199" y="234"/>
                  </a:lnTo>
                  <a:lnTo>
                    <a:pt x="127" y="152"/>
                  </a:lnTo>
                  <a:lnTo>
                    <a:pt x="71" y="55"/>
                  </a:lnTo>
                  <a:lnTo>
                    <a:pt x="50" y="0"/>
                  </a:lnTo>
                  <a:lnTo>
                    <a:pt x="60" y="23"/>
                  </a:lnTo>
                  <a:lnTo>
                    <a:pt x="86" y="66"/>
                  </a:lnTo>
                  <a:lnTo>
                    <a:pt x="134" y="122"/>
                  </a:lnTo>
                  <a:lnTo>
                    <a:pt x="216" y="179"/>
                  </a:lnTo>
                  <a:lnTo>
                    <a:pt x="308" y="218"/>
                  </a:lnTo>
                  <a:lnTo>
                    <a:pt x="357" y="229"/>
                  </a:lnTo>
                  <a:lnTo>
                    <a:pt x="484" y="229"/>
                  </a:lnTo>
                  <a:lnTo>
                    <a:pt x="840" y="229"/>
                  </a:lnTo>
                  <a:lnTo>
                    <a:pt x="968" y="229"/>
                  </a:lnTo>
                  <a:lnTo>
                    <a:pt x="1069" y="191"/>
                  </a:lnTo>
                  <a:lnTo>
                    <a:pt x="1173" y="152"/>
                  </a:lnTo>
                  <a:lnTo>
                    <a:pt x="1210" y="145"/>
                  </a:lnTo>
                  <a:lnTo>
                    <a:pt x="1286" y="142"/>
                  </a:lnTo>
                  <a:lnTo>
                    <a:pt x="1392" y="159"/>
                  </a:lnTo>
                  <a:lnTo>
                    <a:pt x="1452" y="178"/>
                  </a:lnTo>
                  <a:lnTo>
                    <a:pt x="1525" y="201"/>
                  </a:lnTo>
                  <a:lnTo>
                    <a:pt x="1660" y="258"/>
                  </a:lnTo>
                  <a:lnTo>
                    <a:pt x="1733" y="279"/>
                  </a:lnTo>
                  <a:lnTo>
                    <a:pt x="1772" y="288"/>
                  </a:lnTo>
                  <a:lnTo>
                    <a:pt x="1855" y="292"/>
                  </a:lnTo>
                  <a:lnTo>
                    <a:pt x="1941" y="292"/>
                  </a:lnTo>
                  <a:lnTo>
                    <a:pt x="2026" y="297"/>
                  </a:lnTo>
                  <a:lnTo>
                    <a:pt x="2064" y="305"/>
                  </a:lnTo>
                  <a:lnTo>
                    <a:pt x="2106" y="340"/>
                  </a:lnTo>
                  <a:lnTo>
                    <a:pt x="2201" y="397"/>
                  </a:lnTo>
                  <a:lnTo>
                    <a:pt x="2242" y="433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32AFDDE-260E-44BE-9E9A-E5D8BE91111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898" y="4752818"/>
              <a:ext cx="259131" cy="425424"/>
            </a:xfrm>
            <a:custGeom>
              <a:avLst/>
              <a:gdLst>
                <a:gd name="T0" fmla="*/ 740 w 764"/>
                <a:gd name="T1" fmla="*/ 1249 h 1249"/>
                <a:gd name="T2" fmla="*/ 740 w 764"/>
                <a:gd name="T3" fmla="*/ 1246 h 1249"/>
                <a:gd name="T4" fmla="*/ 729 w 764"/>
                <a:gd name="T5" fmla="*/ 1217 h 1249"/>
                <a:gd name="T6" fmla="*/ 714 w 764"/>
                <a:gd name="T7" fmla="*/ 1198 h 1249"/>
                <a:gd name="T8" fmla="*/ 695 w 764"/>
                <a:gd name="T9" fmla="*/ 1175 h 1249"/>
                <a:gd name="T10" fmla="*/ 646 w 764"/>
                <a:gd name="T11" fmla="*/ 1110 h 1249"/>
                <a:gd name="T12" fmla="*/ 612 w 764"/>
                <a:gd name="T13" fmla="*/ 1071 h 1249"/>
                <a:gd name="T14" fmla="*/ 573 w 764"/>
                <a:gd name="T15" fmla="*/ 1032 h 1249"/>
                <a:gd name="T16" fmla="*/ 497 w 764"/>
                <a:gd name="T17" fmla="*/ 946 h 1249"/>
                <a:gd name="T18" fmla="*/ 458 w 764"/>
                <a:gd name="T19" fmla="*/ 893 h 1249"/>
                <a:gd name="T20" fmla="*/ 417 w 764"/>
                <a:gd name="T21" fmla="*/ 852 h 1249"/>
                <a:gd name="T22" fmla="*/ 322 w 764"/>
                <a:gd name="T23" fmla="*/ 746 h 1249"/>
                <a:gd name="T24" fmla="*/ 281 w 764"/>
                <a:gd name="T25" fmla="*/ 688 h 1249"/>
                <a:gd name="T26" fmla="*/ 242 w 764"/>
                <a:gd name="T27" fmla="*/ 631 h 1249"/>
                <a:gd name="T28" fmla="*/ 190 w 764"/>
                <a:gd name="T29" fmla="*/ 539 h 1249"/>
                <a:gd name="T30" fmla="*/ 163 w 764"/>
                <a:gd name="T31" fmla="*/ 472 h 1249"/>
                <a:gd name="T32" fmla="*/ 153 w 764"/>
                <a:gd name="T33" fmla="*/ 435 h 1249"/>
                <a:gd name="T34" fmla="*/ 137 w 764"/>
                <a:gd name="T35" fmla="*/ 399 h 1249"/>
                <a:gd name="T36" fmla="*/ 117 w 764"/>
                <a:gd name="T37" fmla="*/ 342 h 1249"/>
                <a:gd name="T38" fmla="*/ 101 w 764"/>
                <a:gd name="T39" fmla="*/ 307 h 1249"/>
                <a:gd name="T40" fmla="*/ 93 w 764"/>
                <a:gd name="T41" fmla="*/ 296 h 1249"/>
                <a:gd name="T42" fmla="*/ 83 w 764"/>
                <a:gd name="T43" fmla="*/ 270 h 1249"/>
                <a:gd name="T44" fmla="*/ 76 w 764"/>
                <a:gd name="T45" fmla="*/ 227 h 1249"/>
                <a:gd name="T46" fmla="*/ 76 w 764"/>
                <a:gd name="T47" fmla="*/ 205 h 1249"/>
                <a:gd name="T48" fmla="*/ 38 w 764"/>
                <a:gd name="T49" fmla="*/ 102 h 1249"/>
                <a:gd name="T50" fmla="*/ 25 w 764"/>
                <a:gd name="T51" fmla="*/ 52 h 1249"/>
                <a:gd name="T52" fmla="*/ 10 w 764"/>
                <a:gd name="T53" fmla="*/ 32 h 1249"/>
                <a:gd name="T54" fmla="*/ 0 w 764"/>
                <a:gd name="T55" fmla="*/ 3 h 1249"/>
                <a:gd name="T56" fmla="*/ 0 w 764"/>
                <a:gd name="T57" fmla="*/ 0 h 1249"/>
                <a:gd name="T58" fmla="*/ 0 w 764"/>
                <a:gd name="T59" fmla="*/ 0 h 1249"/>
                <a:gd name="T60" fmla="*/ 13 w 764"/>
                <a:gd name="T61" fmla="*/ 13 h 1249"/>
                <a:gd name="T62" fmla="*/ 51 w 764"/>
                <a:gd name="T63" fmla="*/ 52 h 1249"/>
                <a:gd name="T64" fmla="*/ 70 w 764"/>
                <a:gd name="T65" fmla="*/ 74 h 1249"/>
                <a:gd name="T66" fmla="*/ 109 w 764"/>
                <a:gd name="T67" fmla="*/ 151 h 1249"/>
                <a:gd name="T68" fmla="*/ 127 w 764"/>
                <a:gd name="T69" fmla="*/ 205 h 1249"/>
                <a:gd name="T70" fmla="*/ 150 w 764"/>
                <a:gd name="T71" fmla="*/ 246 h 1249"/>
                <a:gd name="T72" fmla="*/ 193 w 764"/>
                <a:gd name="T73" fmla="*/ 330 h 1249"/>
                <a:gd name="T74" fmla="*/ 219 w 764"/>
                <a:gd name="T75" fmla="*/ 396 h 1249"/>
                <a:gd name="T76" fmla="*/ 229 w 764"/>
                <a:gd name="T77" fmla="*/ 435 h 1249"/>
                <a:gd name="T78" fmla="*/ 248 w 764"/>
                <a:gd name="T79" fmla="*/ 495 h 1249"/>
                <a:gd name="T80" fmla="*/ 284 w 764"/>
                <a:gd name="T81" fmla="*/ 589 h 1249"/>
                <a:gd name="T82" fmla="*/ 312 w 764"/>
                <a:gd name="T83" fmla="*/ 642 h 1249"/>
                <a:gd name="T84" fmla="*/ 331 w 764"/>
                <a:gd name="T85" fmla="*/ 664 h 1249"/>
                <a:gd name="T86" fmla="*/ 370 w 764"/>
                <a:gd name="T87" fmla="*/ 721 h 1249"/>
                <a:gd name="T88" fmla="*/ 433 w 764"/>
                <a:gd name="T89" fmla="*/ 800 h 1249"/>
                <a:gd name="T90" fmla="*/ 481 w 764"/>
                <a:gd name="T91" fmla="*/ 847 h 1249"/>
                <a:gd name="T92" fmla="*/ 510 w 764"/>
                <a:gd name="T93" fmla="*/ 867 h 1249"/>
                <a:gd name="T94" fmla="*/ 529 w 764"/>
                <a:gd name="T95" fmla="*/ 889 h 1249"/>
                <a:gd name="T96" fmla="*/ 567 w 764"/>
                <a:gd name="T97" fmla="*/ 946 h 1249"/>
                <a:gd name="T98" fmla="*/ 586 w 764"/>
                <a:gd name="T99" fmla="*/ 969 h 1249"/>
                <a:gd name="T100" fmla="*/ 605 w 764"/>
                <a:gd name="T101" fmla="*/ 988 h 1249"/>
                <a:gd name="T102" fmla="*/ 643 w 764"/>
                <a:gd name="T103" fmla="*/ 1035 h 1249"/>
                <a:gd name="T104" fmla="*/ 662 w 764"/>
                <a:gd name="T105" fmla="*/ 1071 h 1249"/>
                <a:gd name="T106" fmla="*/ 698 w 764"/>
                <a:gd name="T107" fmla="*/ 1110 h 1249"/>
                <a:gd name="T108" fmla="*/ 745 w 764"/>
                <a:gd name="T109" fmla="*/ 1185 h 1249"/>
                <a:gd name="T110" fmla="*/ 764 w 764"/>
                <a:gd name="T111" fmla="*/ 1224 h 1249"/>
                <a:gd name="T112" fmla="*/ 752 w 764"/>
                <a:gd name="T113" fmla="*/ 1224 h 1249"/>
                <a:gd name="T114" fmla="*/ 752 w 764"/>
                <a:gd name="T115" fmla="*/ 1233 h 1249"/>
                <a:gd name="T116" fmla="*/ 740 w 764"/>
                <a:gd name="T117" fmla="*/ 1249 h 1249"/>
                <a:gd name="T118" fmla="*/ 740 w 764"/>
                <a:gd name="T119" fmla="*/ 124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4" h="1249">
                  <a:moveTo>
                    <a:pt x="740" y="1249"/>
                  </a:moveTo>
                  <a:lnTo>
                    <a:pt x="740" y="1246"/>
                  </a:lnTo>
                  <a:lnTo>
                    <a:pt x="729" y="1217"/>
                  </a:lnTo>
                  <a:lnTo>
                    <a:pt x="714" y="1198"/>
                  </a:lnTo>
                  <a:lnTo>
                    <a:pt x="695" y="1175"/>
                  </a:lnTo>
                  <a:lnTo>
                    <a:pt x="646" y="1110"/>
                  </a:lnTo>
                  <a:lnTo>
                    <a:pt x="612" y="1071"/>
                  </a:lnTo>
                  <a:lnTo>
                    <a:pt x="573" y="1032"/>
                  </a:lnTo>
                  <a:lnTo>
                    <a:pt x="497" y="946"/>
                  </a:lnTo>
                  <a:lnTo>
                    <a:pt x="458" y="893"/>
                  </a:lnTo>
                  <a:lnTo>
                    <a:pt x="417" y="852"/>
                  </a:lnTo>
                  <a:lnTo>
                    <a:pt x="322" y="746"/>
                  </a:lnTo>
                  <a:lnTo>
                    <a:pt x="281" y="688"/>
                  </a:lnTo>
                  <a:lnTo>
                    <a:pt x="242" y="631"/>
                  </a:lnTo>
                  <a:lnTo>
                    <a:pt x="190" y="539"/>
                  </a:lnTo>
                  <a:lnTo>
                    <a:pt x="163" y="472"/>
                  </a:lnTo>
                  <a:lnTo>
                    <a:pt x="153" y="435"/>
                  </a:lnTo>
                  <a:lnTo>
                    <a:pt x="137" y="399"/>
                  </a:lnTo>
                  <a:lnTo>
                    <a:pt x="117" y="342"/>
                  </a:lnTo>
                  <a:lnTo>
                    <a:pt x="101" y="307"/>
                  </a:lnTo>
                  <a:lnTo>
                    <a:pt x="93" y="296"/>
                  </a:lnTo>
                  <a:lnTo>
                    <a:pt x="83" y="270"/>
                  </a:lnTo>
                  <a:lnTo>
                    <a:pt x="76" y="227"/>
                  </a:lnTo>
                  <a:lnTo>
                    <a:pt x="76" y="205"/>
                  </a:lnTo>
                  <a:lnTo>
                    <a:pt x="38" y="102"/>
                  </a:lnTo>
                  <a:lnTo>
                    <a:pt x="25" y="52"/>
                  </a:lnTo>
                  <a:lnTo>
                    <a:pt x="10" y="32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51" y="52"/>
                  </a:lnTo>
                  <a:lnTo>
                    <a:pt x="70" y="74"/>
                  </a:lnTo>
                  <a:lnTo>
                    <a:pt x="109" y="151"/>
                  </a:lnTo>
                  <a:lnTo>
                    <a:pt x="127" y="205"/>
                  </a:lnTo>
                  <a:lnTo>
                    <a:pt x="150" y="246"/>
                  </a:lnTo>
                  <a:lnTo>
                    <a:pt x="193" y="330"/>
                  </a:lnTo>
                  <a:lnTo>
                    <a:pt x="219" y="396"/>
                  </a:lnTo>
                  <a:lnTo>
                    <a:pt x="229" y="435"/>
                  </a:lnTo>
                  <a:lnTo>
                    <a:pt x="248" y="495"/>
                  </a:lnTo>
                  <a:lnTo>
                    <a:pt x="284" y="589"/>
                  </a:lnTo>
                  <a:lnTo>
                    <a:pt x="312" y="642"/>
                  </a:lnTo>
                  <a:lnTo>
                    <a:pt x="331" y="664"/>
                  </a:lnTo>
                  <a:lnTo>
                    <a:pt x="370" y="721"/>
                  </a:lnTo>
                  <a:lnTo>
                    <a:pt x="433" y="800"/>
                  </a:lnTo>
                  <a:lnTo>
                    <a:pt x="481" y="847"/>
                  </a:lnTo>
                  <a:lnTo>
                    <a:pt x="510" y="867"/>
                  </a:lnTo>
                  <a:lnTo>
                    <a:pt x="529" y="889"/>
                  </a:lnTo>
                  <a:lnTo>
                    <a:pt x="567" y="946"/>
                  </a:lnTo>
                  <a:lnTo>
                    <a:pt x="586" y="969"/>
                  </a:lnTo>
                  <a:lnTo>
                    <a:pt x="605" y="988"/>
                  </a:lnTo>
                  <a:lnTo>
                    <a:pt x="643" y="1035"/>
                  </a:lnTo>
                  <a:lnTo>
                    <a:pt x="662" y="1071"/>
                  </a:lnTo>
                  <a:lnTo>
                    <a:pt x="698" y="1110"/>
                  </a:lnTo>
                  <a:lnTo>
                    <a:pt x="745" y="1185"/>
                  </a:lnTo>
                  <a:lnTo>
                    <a:pt x="764" y="1224"/>
                  </a:lnTo>
                  <a:lnTo>
                    <a:pt x="752" y="1224"/>
                  </a:lnTo>
                  <a:lnTo>
                    <a:pt x="752" y="1233"/>
                  </a:lnTo>
                  <a:lnTo>
                    <a:pt x="740" y="1249"/>
                  </a:lnTo>
                  <a:lnTo>
                    <a:pt x="740" y="124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94EB2AF-F44F-4AF5-93ED-49879EE0AE66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8403" y="4914575"/>
              <a:ext cx="269333" cy="596818"/>
            </a:xfrm>
            <a:custGeom>
              <a:avLst/>
              <a:gdLst>
                <a:gd name="T0" fmla="*/ 786 w 790"/>
                <a:gd name="T1" fmla="*/ 1756 h 1756"/>
                <a:gd name="T2" fmla="*/ 713 w 790"/>
                <a:gd name="T3" fmla="*/ 1706 h 1756"/>
                <a:gd name="T4" fmla="*/ 678 w 790"/>
                <a:gd name="T5" fmla="*/ 1649 h 1756"/>
                <a:gd name="T6" fmla="*/ 654 w 790"/>
                <a:gd name="T7" fmla="*/ 1619 h 1756"/>
                <a:gd name="T8" fmla="*/ 627 w 790"/>
                <a:gd name="T9" fmla="*/ 1540 h 1756"/>
                <a:gd name="T10" fmla="*/ 589 w 790"/>
                <a:gd name="T11" fmla="*/ 1441 h 1756"/>
                <a:gd name="T12" fmla="*/ 483 w 790"/>
                <a:gd name="T13" fmla="*/ 1222 h 1756"/>
                <a:gd name="T14" fmla="*/ 360 w 790"/>
                <a:gd name="T15" fmla="*/ 993 h 1756"/>
                <a:gd name="T16" fmla="*/ 283 w 790"/>
                <a:gd name="T17" fmla="*/ 878 h 1756"/>
                <a:gd name="T18" fmla="*/ 204 w 790"/>
                <a:gd name="T19" fmla="*/ 763 h 1756"/>
                <a:gd name="T20" fmla="*/ 123 w 790"/>
                <a:gd name="T21" fmla="*/ 649 h 1756"/>
                <a:gd name="T22" fmla="*/ 63 w 790"/>
                <a:gd name="T23" fmla="*/ 534 h 1756"/>
                <a:gd name="T24" fmla="*/ 16 w 790"/>
                <a:gd name="T25" fmla="*/ 438 h 1756"/>
                <a:gd name="T26" fmla="*/ 0 w 790"/>
                <a:gd name="T27" fmla="*/ 343 h 1756"/>
                <a:gd name="T28" fmla="*/ 0 w 790"/>
                <a:gd name="T29" fmla="*/ 177 h 1756"/>
                <a:gd name="T30" fmla="*/ 0 w 790"/>
                <a:gd name="T31" fmla="*/ 0 h 1756"/>
                <a:gd name="T32" fmla="*/ 0 w 790"/>
                <a:gd name="T33" fmla="*/ 11 h 1756"/>
                <a:gd name="T34" fmla="*/ 25 w 790"/>
                <a:gd name="T35" fmla="*/ 94 h 1756"/>
                <a:gd name="T36" fmla="*/ 50 w 790"/>
                <a:gd name="T37" fmla="*/ 177 h 1756"/>
                <a:gd name="T38" fmla="*/ 60 w 790"/>
                <a:gd name="T39" fmla="*/ 266 h 1756"/>
                <a:gd name="T40" fmla="*/ 79 w 790"/>
                <a:gd name="T41" fmla="*/ 339 h 1756"/>
                <a:gd name="T42" fmla="*/ 102 w 790"/>
                <a:gd name="T43" fmla="*/ 432 h 1756"/>
                <a:gd name="T44" fmla="*/ 159 w 790"/>
                <a:gd name="T45" fmla="*/ 537 h 1756"/>
                <a:gd name="T46" fmla="*/ 217 w 790"/>
                <a:gd name="T47" fmla="*/ 636 h 1756"/>
                <a:gd name="T48" fmla="*/ 277 w 790"/>
                <a:gd name="T49" fmla="*/ 750 h 1756"/>
                <a:gd name="T50" fmla="*/ 356 w 790"/>
                <a:gd name="T51" fmla="*/ 865 h 1756"/>
                <a:gd name="T52" fmla="*/ 496 w 790"/>
                <a:gd name="T53" fmla="*/ 1094 h 1756"/>
                <a:gd name="T54" fmla="*/ 569 w 790"/>
                <a:gd name="T55" fmla="*/ 1248 h 1756"/>
                <a:gd name="T56" fmla="*/ 637 w 790"/>
                <a:gd name="T57" fmla="*/ 1451 h 1756"/>
                <a:gd name="T58" fmla="*/ 660 w 790"/>
                <a:gd name="T59" fmla="*/ 1543 h 1756"/>
                <a:gd name="T60" fmla="*/ 678 w 790"/>
                <a:gd name="T61" fmla="*/ 1597 h 1756"/>
                <a:gd name="T62" fmla="*/ 713 w 790"/>
                <a:gd name="T63" fmla="*/ 1655 h 1756"/>
                <a:gd name="T64" fmla="*/ 741 w 790"/>
                <a:gd name="T65" fmla="*/ 1722 h 1756"/>
                <a:gd name="T66" fmla="*/ 780 w 790"/>
                <a:gd name="T67" fmla="*/ 1756 h 1756"/>
                <a:gd name="T68" fmla="*/ 790 w 790"/>
                <a:gd name="T69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0" h="1756">
                  <a:moveTo>
                    <a:pt x="790" y="1756"/>
                  </a:moveTo>
                  <a:lnTo>
                    <a:pt x="786" y="1756"/>
                  </a:lnTo>
                  <a:lnTo>
                    <a:pt x="749" y="1738"/>
                  </a:lnTo>
                  <a:lnTo>
                    <a:pt x="713" y="1706"/>
                  </a:lnTo>
                  <a:lnTo>
                    <a:pt x="697" y="1686"/>
                  </a:lnTo>
                  <a:lnTo>
                    <a:pt x="678" y="1649"/>
                  </a:lnTo>
                  <a:lnTo>
                    <a:pt x="663" y="1629"/>
                  </a:lnTo>
                  <a:lnTo>
                    <a:pt x="654" y="1619"/>
                  </a:lnTo>
                  <a:lnTo>
                    <a:pt x="641" y="1592"/>
                  </a:lnTo>
                  <a:lnTo>
                    <a:pt x="627" y="1540"/>
                  </a:lnTo>
                  <a:lnTo>
                    <a:pt x="611" y="1503"/>
                  </a:lnTo>
                  <a:lnTo>
                    <a:pt x="589" y="1441"/>
                  </a:lnTo>
                  <a:lnTo>
                    <a:pt x="522" y="1298"/>
                  </a:lnTo>
                  <a:lnTo>
                    <a:pt x="483" y="1222"/>
                  </a:lnTo>
                  <a:lnTo>
                    <a:pt x="446" y="1146"/>
                  </a:lnTo>
                  <a:lnTo>
                    <a:pt x="360" y="993"/>
                  </a:lnTo>
                  <a:lnTo>
                    <a:pt x="306" y="917"/>
                  </a:lnTo>
                  <a:lnTo>
                    <a:pt x="283" y="878"/>
                  </a:lnTo>
                  <a:lnTo>
                    <a:pt x="225" y="802"/>
                  </a:lnTo>
                  <a:lnTo>
                    <a:pt x="204" y="763"/>
                  </a:lnTo>
                  <a:lnTo>
                    <a:pt x="181" y="725"/>
                  </a:lnTo>
                  <a:lnTo>
                    <a:pt x="123" y="649"/>
                  </a:lnTo>
                  <a:lnTo>
                    <a:pt x="102" y="610"/>
                  </a:lnTo>
                  <a:lnTo>
                    <a:pt x="63" y="534"/>
                  </a:lnTo>
                  <a:lnTo>
                    <a:pt x="25" y="458"/>
                  </a:lnTo>
                  <a:lnTo>
                    <a:pt x="16" y="438"/>
                  </a:lnTo>
                  <a:lnTo>
                    <a:pt x="6" y="401"/>
                  </a:lnTo>
                  <a:lnTo>
                    <a:pt x="0" y="343"/>
                  </a:lnTo>
                  <a:lnTo>
                    <a:pt x="0" y="305"/>
                  </a:lnTo>
                  <a:lnTo>
                    <a:pt x="0" y="177"/>
                  </a:lnTo>
                  <a:lnTo>
                    <a:pt x="0" y="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25" y="76"/>
                  </a:lnTo>
                  <a:lnTo>
                    <a:pt x="25" y="94"/>
                  </a:lnTo>
                  <a:lnTo>
                    <a:pt x="35" y="143"/>
                  </a:lnTo>
                  <a:lnTo>
                    <a:pt x="50" y="177"/>
                  </a:lnTo>
                  <a:lnTo>
                    <a:pt x="50" y="200"/>
                  </a:lnTo>
                  <a:lnTo>
                    <a:pt x="60" y="266"/>
                  </a:lnTo>
                  <a:lnTo>
                    <a:pt x="76" y="305"/>
                  </a:lnTo>
                  <a:lnTo>
                    <a:pt x="79" y="339"/>
                  </a:lnTo>
                  <a:lnTo>
                    <a:pt x="98" y="397"/>
                  </a:lnTo>
                  <a:lnTo>
                    <a:pt x="102" y="432"/>
                  </a:lnTo>
                  <a:lnTo>
                    <a:pt x="121" y="470"/>
                  </a:lnTo>
                  <a:lnTo>
                    <a:pt x="159" y="537"/>
                  </a:lnTo>
                  <a:lnTo>
                    <a:pt x="178" y="560"/>
                  </a:lnTo>
                  <a:lnTo>
                    <a:pt x="217" y="636"/>
                  </a:lnTo>
                  <a:lnTo>
                    <a:pt x="254" y="712"/>
                  </a:lnTo>
                  <a:lnTo>
                    <a:pt x="277" y="750"/>
                  </a:lnTo>
                  <a:lnTo>
                    <a:pt x="334" y="826"/>
                  </a:lnTo>
                  <a:lnTo>
                    <a:pt x="356" y="865"/>
                  </a:lnTo>
                  <a:lnTo>
                    <a:pt x="410" y="941"/>
                  </a:lnTo>
                  <a:lnTo>
                    <a:pt x="496" y="1094"/>
                  </a:lnTo>
                  <a:lnTo>
                    <a:pt x="535" y="1170"/>
                  </a:lnTo>
                  <a:lnTo>
                    <a:pt x="569" y="1248"/>
                  </a:lnTo>
                  <a:lnTo>
                    <a:pt x="618" y="1391"/>
                  </a:lnTo>
                  <a:lnTo>
                    <a:pt x="637" y="1451"/>
                  </a:lnTo>
                  <a:lnTo>
                    <a:pt x="640" y="1486"/>
                  </a:lnTo>
                  <a:lnTo>
                    <a:pt x="660" y="1543"/>
                  </a:lnTo>
                  <a:lnTo>
                    <a:pt x="663" y="1579"/>
                  </a:lnTo>
                  <a:lnTo>
                    <a:pt x="678" y="1597"/>
                  </a:lnTo>
                  <a:lnTo>
                    <a:pt x="697" y="1636"/>
                  </a:lnTo>
                  <a:lnTo>
                    <a:pt x="713" y="1655"/>
                  </a:lnTo>
                  <a:lnTo>
                    <a:pt x="723" y="1682"/>
                  </a:lnTo>
                  <a:lnTo>
                    <a:pt x="741" y="1722"/>
                  </a:lnTo>
                  <a:lnTo>
                    <a:pt x="762" y="1745"/>
                  </a:lnTo>
                  <a:lnTo>
                    <a:pt x="780" y="1756"/>
                  </a:lnTo>
                  <a:lnTo>
                    <a:pt x="790" y="1756"/>
                  </a:lnTo>
                  <a:lnTo>
                    <a:pt x="790" y="1756"/>
                  </a:lnTo>
                  <a:lnTo>
                    <a:pt x="790" y="1756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CA50B4B-78E8-4ED4-81E3-4C348BFA106D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795" y="5186493"/>
              <a:ext cx="240767" cy="632524"/>
            </a:xfrm>
            <a:custGeom>
              <a:avLst/>
              <a:gdLst>
                <a:gd name="T0" fmla="*/ 689 w 707"/>
                <a:gd name="T1" fmla="*/ 1782 h 1858"/>
                <a:gd name="T2" fmla="*/ 667 w 707"/>
                <a:gd name="T3" fmla="*/ 1626 h 1858"/>
                <a:gd name="T4" fmla="*/ 660 w 707"/>
                <a:gd name="T5" fmla="*/ 1514 h 1858"/>
                <a:gd name="T6" fmla="*/ 639 w 707"/>
                <a:gd name="T7" fmla="*/ 1400 h 1858"/>
                <a:gd name="T8" fmla="*/ 601 w 707"/>
                <a:gd name="T9" fmla="*/ 1305 h 1858"/>
                <a:gd name="T10" fmla="*/ 561 w 707"/>
                <a:gd name="T11" fmla="*/ 1248 h 1858"/>
                <a:gd name="T12" fmla="*/ 482 w 707"/>
                <a:gd name="T13" fmla="*/ 1133 h 1858"/>
                <a:gd name="T14" fmla="*/ 438 w 707"/>
                <a:gd name="T15" fmla="*/ 1056 h 1858"/>
                <a:gd name="T16" fmla="*/ 358 w 707"/>
                <a:gd name="T17" fmla="*/ 941 h 1858"/>
                <a:gd name="T18" fmla="*/ 204 w 707"/>
                <a:gd name="T19" fmla="*/ 610 h 1858"/>
                <a:gd name="T20" fmla="*/ 170 w 707"/>
                <a:gd name="T21" fmla="*/ 496 h 1858"/>
                <a:gd name="T22" fmla="*/ 138 w 707"/>
                <a:gd name="T23" fmla="*/ 420 h 1858"/>
                <a:gd name="T24" fmla="*/ 102 w 707"/>
                <a:gd name="T25" fmla="*/ 305 h 1858"/>
                <a:gd name="T26" fmla="*/ 68 w 707"/>
                <a:gd name="T27" fmla="*/ 212 h 1858"/>
                <a:gd name="T28" fmla="*/ 43 w 707"/>
                <a:gd name="T29" fmla="*/ 168 h 1858"/>
                <a:gd name="T30" fmla="*/ 26 w 707"/>
                <a:gd name="T31" fmla="*/ 97 h 1858"/>
                <a:gd name="T32" fmla="*/ 0 w 707"/>
                <a:gd name="T33" fmla="*/ 11 h 1858"/>
                <a:gd name="T34" fmla="*/ 0 w 707"/>
                <a:gd name="T35" fmla="*/ 0 h 1858"/>
                <a:gd name="T36" fmla="*/ 52 w 707"/>
                <a:gd name="T37" fmla="*/ 76 h 1858"/>
                <a:gd name="T38" fmla="*/ 87 w 707"/>
                <a:gd name="T39" fmla="*/ 133 h 1858"/>
                <a:gd name="T40" fmla="*/ 111 w 707"/>
                <a:gd name="T41" fmla="*/ 162 h 1858"/>
                <a:gd name="T42" fmla="*/ 138 w 707"/>
                <a:gd name="T43" fmla="*/ 241 h 1858"/>
                <a:gd name="T44" fmla="*/ 170 w 707"/>
                <a:gd name="T45" fmla="*/ 318 h 1858"/>
                <a:gd name="T46" fmla="*/ 204 w 707"/>
                <a:gd name="T47" fmla="*/ 433 h 1858"/>
                <a:gd name="T48" fmla="*/ 240 w 707"/>
                <a:gd name="T49" fmla="*/ 547 h 1858"/>
                <a:gd name="T50" fmla="*/ 279 w 707"/>
                <a:gd name="T51" fmla="*/ 665 h 1858"/>
                <a:gd name="T52" fmla="*/ 383 w 707"/>
                <a:gd name="T53" fmla="*/ 917 h 1858"/>
                <a:gd name="T54" fmla="*/ 459 w 707"/>
                <a:gd name="T55" fmla="*/ 1069 h 1858"/>
                <a:gd name="T56" fmla="*/ 540 w 707"/>
                <a:gd name="T57" fmla="*/ 1183 h 1858"/>
                <a:gd name="T58" fmla="*/ 600 w 707"/>
                <a:gd name="T59" fmla="*/ 1298 h 1858"/>
                <a:gd name="T60" fmla="*/ 641 w 707"/>
                <a:gd name="T61" fmla="*/ 1413 h 1858"/>
                <a:gd name="T62" fmla="*/ 663 w 707"/>
                <a:gd name="T63" fmla="*/ 1527 h 1858"/>
                <a:gd name="T64" fmla="*/ 686 w 707"/>
                <a:gd name="T65" fmla="*/ 1715 h 1858"/>
                <a:gd name="T66" fmla="*/ 697 w 707"/>
                <a:gd name="T67" fmla="*/ 1777 h 1858"/>
                <a:gd name="T68" fmla="*/ 707 w 707"/>
                <a:gd name="T69" fmla="*/ 1841 h 1858"/>
                <a:gd name="T70" fmla="*/ 689 w 707"/>
                <a:gd name="T71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1858">
                  <a:moveTo>
                    <a:pt x="689" y="1858"/>
                  </a:moveTo>
                  <a:lnTo>
                    <a:pt x="689" y="1782"/>
                  </a:lnTo>
                  <a:lnTo>
                    <a:pt x="686" y="1741"/>
                  </a:lnTo>
                  <a:lnTo>
                    <a:pt x="667" y="1626"/>
                  </a:lnTo>
                  <a:lnTo>
                    <a:pt x="663" y="1553"/>
                  </a:lnTo>
                  <a:lnTo>
                    <a:pt x="660" y="1514"/>
                  </a:lnTo>
                  <a:lnTo>
                    <a:pt x="641" y="1438"/>
                  </a:lnTo>
                  <a:lnTo>
                    <a:pt x="639" y="1400"/>
                  </a:lnTo>
                  <a:lnTo>
                    <a:pt x="623" y="1363"/>
                  </a:lnTo>
                  <a:lnTo>
                    <a:pt x="601" y="1305"/>
                  </a:lnTo>
                  <a:lnTo>
                    <a:pt x="580" y="1267"/>
                  </a:lnTo>
                  <a:lnTo>
                    <a:pt x="561" y="1248"/>
                  </a:lnTo>
                  <a:lnTo>
                    <a:pt x="540" y="1209"/>
                  </a:lnTo>
                  <a:lnTo>
                    <a:pt x="482" y="1133"/>
                  </a:lnTo>
                  <a:lnTo>
                    <a:pt x="459" y="1095"/>
                  </a:lnTo>
                  <a:lnTo>
                    <a:pt x="438" y="1056"/>
                  </a:lnTo>
                  <a:lnTo>
                    <a:pt x="380" y="980"/>
                  </a:lnTo>
                  <a:lnTo>
                    <a:pt x="358" y="941"/>
                  </a:lnTo>
                  <a:lnTo>
                    <a:pt x="282" y="776"/>
                  </a:lnTo>
                  <a:lnTo>
                    <a:pt x="204" y="610"/>
                  </a:lnTo>
                  <a:lnTo>
                    <a:pt x="188" y="573"/>
                  </a:lnTo>
                  <a:lnTo>
                    <a:pt x="170" y="496"/>
                  </a:lnTo>
                  <a:lnTo>
                    <a:pt x="154" y="458"/>
                  </a:lnTo>
                  <a:lnTo>
                    <a:pt x="138" y="420"/>
                  </a:lnTo>
                  <a:lnTo>
                    <a:pt x="118" y="344"/>
                  </a:lnTo>
                  <a:lnTo>
                    <a:pt x="102" y="305"/>
                  </a:lnTo>
                  <a:lnTo>
                    <a:pt x="87" y="269"/>
                  </a:lnTo>
                  <a:lnTo>
                    <a:pt x="68" y="212"/>
                  </a:lnTo>
                  <a:lnTo>
                    <a:pt x="52" y="178"/>
                  </a:lnTo>
                  <a:lnTo>
                    <a:pt x="43" y="168"/>
                  </a:lnTo>
                  <a:lnTo>
                    <a:pt x="32" y="140"/>
                  </a:lnTo>
                  <a:lnTo>
                    <a:pt x="26" y="97"/>
                  </a:lnTo>
                  <a:lnTo>
                    <a:pt x="26" y="76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1"/>
                  </a:lnTo>
                  <a:lnTo>
                    <a:pt x="52" y="76"/>
                  </a:lnTo>
                  <a:lnTo>
                    <a:pt x="68" y="94"/>
                  </a:lnTo>
                  <a:lnTo>
                    <a:pt x="87" y="133"/>
                  </a:lnTo>
                  <a:lnTo>
                    <a:pt x="102" y="152"/>
                  </a:lnTo>
                  <a:lnTo>
                    <a:pt x="111" y="162"/>
                  </a:lnTo>
                  <a:lnTo>
                    <a:pt x="124" y="190"/>
                  </a:lnTo>
                  <a:lnTo>
                    <a:pt x="138" y="241"/>
                  </a:lnTo>
                  <a:lnTo>
                    <a:pt x="154" y="279"/>
                  </a:lnTo>
                  <a:lnTo>
                    <a:pt x="170" y="318"/>
                  </a:lnTo>
                  <a:lnTo>
                    <a:pt x="188" y="394"/>
                  </a:lnTo>
                  <a:lnTo>
                    <a:pt x="204" y="433"/>
                  </a:lnTo>
                  <a:lnTo>
                    <a:pt x="221" y="470"/>
                  </a:lnTo>
                  <a:lnTo>
                    <a:pt x="240" y="547"/>
                  </a:lnTo>
                  <a:lnTo>
                    <a:pt x="256" y="586"/>
                  </a:lnTo>
                  <a:lnTo>
                    <a:pt x="279" y="665"/>
                  </a:lnTo>
                  <a:lnTo>
                    <a:pt x="345" y="837"/>
                  </a:lnTo>
                  <a:lnTo>
                    <a:pt x="383" y="917"/>
                  </a:lnTo>
                  <a:lnTo>
                    <a:pt x="422" y="993"/>
                  </a:lnTo>
                  <a:lnTo>
                    <a:pt x="459" y="1069"/>
                  </a:lnTo>
                  <a:lnTo>
                    <a:pt x="482" y="1107"/>
                  </a:lnTo>
                  <a:lnTo>
                    <a:pt x="540" y="1183"/>
                  </a:lnTo>
                  <a:lnTo>
                    <a:pt x="561" y="1222"/>
                  </a:lnTo>
                  <a:lnTo>
                    <a:pt x="600" y="1298"/>
                  </a:lnTo>
                  <a:lnTo>
                    <a:pt x="639" y="1375"/>
                  </a:lnTo>
                  <a:lnTo>
                    <a:pt x="641" y="1413"/>
                  </a:lnTo>
                  <a:lnTo>
                    <a:pt x="660" y="1490"/>
                  </a:lnTo>
                  <a:lnTo>
                    <a:pt x="663" y="1527"/>
                  </a:lnTo>
                  <a:lnTo>
                    <a:pt x="667" y="1600"/>
                  </a:lnTo>
                  <a:lnTo>
                    <a:pt x="686" y="1715"/>
                  </a:lnTo>
                  <a:lnTo>
                    <a:pt x="689" y="1757"/>
                  </a:lnTo>
                  <a:lnTo>
                    <a:pt x="697" y="1777"/>
                  </a:lnTo>
                  <a:lnTo>
                    <a:pt x="707" y="1812"/>
                  </a:lnTo>
                  <a:lnTo>
                    <a:pt x="707" y="1841"/>
                  </a:lnTo>
                  <a:lnTo>
                    <a:pt x="697" y="1857"/>
                  </a:lnTo>
                  <a:lnTo>
                    <a:pt x="689" y="1858"/>
                  </a:lnTo>
                  <a:lnTo>
                    <a:pt x="689" y="1858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A29666C-5B22-40D2-9531-5EFDC8A16A27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52517" y="4941492"/>
              <a:ext cx="1005918" cy="658030"/>
            </a:xfrm>
            <a:custGeom>
              <a:avLst/>
              <a:gdLst>
                <a:gd name="T0" fmla="*/ 2728 w 2957"/>
                <a:gd name="T1" fmla="*/ 305 h 1936"/>
                <a:gd name="T2" fmla="*/ 2495 w 2957"/>
                <a:gd name="T3" fmla="*/ 146 h 1936"/>
                <a:gd name="T4" fmla="*/ 2319 w 2957"/>
                <a:gd name="T5" fmla="*/ 102 h 1936"/>
                <a:gd name="T6" fmla="*/ 2164 w 2957"/>
                <a:gd name="T7" fmla="*/ 128 h 1936"/>
                <a:gd name="T8" fmla="*/ 2141 w 2957"/>
                <a:gd name="T9" fmla="*/ 154 h 1936"/>
                <a:gd name="T10" fmla="*/ 2042 w 2957"/>
                <a:gd name="T11" fmla="*/ 261 h 1936"/>
                <a:gd name="T12" fmla="*/ 2022 w 2957"/>
                <a:gd name="T13" fmla="*/ 381 h 1936"/>
                <a:gd name="T14" fmla="*/ 1988 w 2957"/>
                <a:gd name="T15" fmla="*/ 357 h 1936"/>
                <a:gd name="T16" fmla="*/ 1918 w 2957"/>
                <a:gd name="T17" fmla="*/ 232 h 1936"/>
                <a:gd name="T18" fmla="*/ 1810 w 2957"/>
                <a:gd name="T19" fmla="*/ 128 h 1936"/>
                <a:gd name="T20" fmla="*/ 1758 w 2957"/>
                <a:gd name="T21" fmla="*/ 76 h 1936"/>
                <a:gd name="T22" fmla="*/ 1599 w 2957"/>
                <a:gd name="T23" fmla="*/ 52 h 1936"/>
                <a:gd name="T24" fmla="*/ 1410 w 2957"/>
                <a:gd name="T25" fmla="*/ 108 h 1936"/>
                <a:gd name="T26" fmla="*/ 1354 w 2957"/>
                <a:gd name="T27" fmla="*/ 188 h 1936"/>
                <a:gd name="T28" fmla="*/ 1322 w 2957"/>
                <a:gd name="T29" fmla="*/ 271 h 1936"/>
                <a:gd name="T30" fmla="*/ 1278 w 2957"/>
                <a:gd name="T31" fmla="*/ 331 h 1936"/>
                <a:gd name="T32" fmla="*/ 1249 w 2957"/>
                <a:gd name="T33" fmla="*/ 305 h 1936"/>
                <a:gd name="T34" fmla="*/ 1172 w 2957"/>
                <a:gd name="T35" fmla="*/ 204 h 1936"/>
                <a:gd name="T36" fmla="*/ 1086 w 2957"/>
                <a:gd name="T37" fmla="*/ 156 h 1936"/>
                <a:gd name="T38" fmla="*/ 1000 w 2957"/>
                <a:gd name="T39" fmla="*/ 125 h 1936"/>
                <a:gd name="T40" fmla="*/ 841 w 2957"/>
                <a:gd name="T41" fmla="*/ 102 h 1936"/>
                <a:gd name="T42" fmla="*/ 713 w 2957"/>
                <a:gd name="T43" fmla="*/ 154 h 1936"/>
                <a:gd name="T44" fmla="*/ 637 w 2957"/>
                <a:gd name="T45" fmla="*/ 255 h 1936"/>
                <a:gd name="T46" fmla="*/ 590 w 2957"/>
                <a:gd name="T47" fmla="*/ 354 h 1936"/>
                <a:gd name="T48" fmla="*/ 564 w 2957"/>
                <a:gd name="T49" fmla="*/ 433 h 1936"/>
                <a:gd name="T50" fmla="*/ 452 w 2957"/>
                <a:gd name="T51" fmla="*/ 383 h 1936"/>
                <a:gd name="T52" fmla="*/ 178 w 2957"/>
                <a:gd name="T53" fmla="*/ 407 h 1936"/>
                <a:gd name="T54" fmla="*/ 68 w 2957"/>
                <a:gd name="T55" fmla="*/ 495 h 1936"/>
                <a:gd name="T56" fmla="*/ 51 w 2957"/>
                <a:gd name="T57" fmla="*/ 790 h 1936"/>
                <a:gd name="T58" fmla="*/ 134 w 2957"/>
                <a:gd name="T59" fmla="*/ 1084 h 1936"/>
                <a:gd name="T60" fmla="*/ 306 w 2957"/>
                <a:gd name="T61" fmla="*/ 1545 h 1936"/>
                <a:gd name="T62" fmla="*/ 350 w 2957"/>
                <a:gd name="T63" fmla="*/ 1764 h 1936"/>
                <a:gd name="T64" fmla="*/ 306 w 2957"/>
                <a:gd name="T65" fmla="*/ 1707 h 1936"/>
                <a:gd name="T66" fmla="*/ 259 w 2957"/>
                <a:gd name="T67" fmla="*/ 1488 h 1936"/>
                <a:gd name="T68" fmla="*/ 35 w 2957"/>
                <a:gd name="T69" fmla="*/ 933 h 1936"/>
                <a:gd name="T70" fmla="*/ 0 w 2957"/>
                <a:gd name="T71" fmla="*/ 561 h 1936"/>
                <a:gd name="T72" fmla="*/ 61 w 2957"/>
                <a:gd name="T73" fmla="*/ 414 h 1936"/>
                <a:gd name="T74" fmla="*/ 188 w 2957"/>
                <a:gd name="T75" fmla="*/ 341 h 1936"/>
                <a:gd name="T76" fmla="*/ 464 w 2957"/>
                <a:gd name="T77" fmla="*/ 341 h 1936"/>
                <a:gd name="T78" fmla="*/ 484 w 2957"/>
                <a:gd name="T79" fmla="*/ 331 h 1936"/>
                <a:gd name="T80" fmla="*/ 532 w 2957"/>
                <a:gd name="T81" fmla="*/ 207 h 1936"/>
                <a:gd name="T82" fmla="*/ 587 w 2957"/>
                <a:gd name="T83" fmla="*/ 128 h 1936"/>
                <a:gd name="T84" fmla="*/ 720 w 2957"/>
                <a:gd name="T85" fmla="*/ 29 h 1936"/>
                <a:gd name="T86" fmla="*/ 895 w 2957"/>
                <a:gd name="T87" fmla="*/ 35 h 1936"/>
                <a:gd name="T88" fmla="*/ 1096 w 2957"/>
                <a:gd name="T89" fmla="*/ 102 h 1936"/>
                <a:gd name="T90" fmla="*/ 1148 w 2957"/>
                <a:gd name="T91" fmla="*/ 154 h 1936"/>
                <a:gd name="T92" fmla="*/ 1229 w 2957"/>
                <a:gd name="T93" fmla="*/ 247 h 1936"/>
                <a:gd name="T94" fmla="*/ 1203 w 2957"/>
                <a:gd name="T95" fmla="*/ 214 h 1936"/>
                <a:gd name="T96" fmla="*/ 1249 w 2957"/>
                <a:gd name="T97" fmla="*/ 154 h 1936"/>
                <a:gd name="T98" fmla="*/ 1325 w 2957"/>
                <a:gd name="T99" fmla="*/ 76 h 1936"/>
                <a:gd name="T100" fmla="*/ 1411 w 2957"/>
                <a:gd name="T101" fmla="*/ 32 h 1936"/>
                <a:gd name="T102" fmla="*/ 1724 w 2957"/>
                <a:gd name="T103" fmla="*/ 6 h 1936"/>
                <a:gd name="T104" fmla="*/ 1758 w 2957"/>
                <a:gd name="T105" fmla="*/ 42 h 1936"/>
                <a:gd name="T106" fmla="*/ 1784 w 2957"/>
                <a:gd name="T107" fmla="*/ 76 h 1936"/>
                <a:gd name="T108" fmla="*/ 1912 w 2957"/>
                <a:gd name="T109" fmla="*/ 230 h 1936"/>
                <a:gd name="T110" fmla="*/ 1912 w 2957"/>
                <a:gd name="T111" fmla="*/ 357 h 1936"/>
                <a:gd name="T112" fmla="*/ 1953 w 2957"/>
                <a:gd name="T113" fmla="*/ 185 h 1936"/>
                <a:gd name="T114" fmla="*/ 2014 w 2957"/>
                <a:gd name="T115" fmla="*/ 128 h 1936"/>
                <a:gd name="T116" fmla="*/ 2123 w 2957"/>
                <a:gd name="T117" fmla="*/ 83 h 1936"/>
                <a:gd name="T118" fmla="*/ 2300 w 2957"/>
                <a:gd name="T119" fmla="*/ 111 h 1936"/>
                <a:gd name="T120" fmla="*/ 2567 w 2957"/>
                <a:gd name="T121" fmla="*/ 240 h 1936"/>
                <a:gd name="T122" fmla="*/ 2819 w 2957"/>
                <a:gd name="T123" fmla="*/ 404 h 1936"/>
                <a:gd name="T124" fmla="*/ 2957 w 2957"/>
                <a:gd name="T125" fmla="*/ 561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57" h="1936">
                  <a:moveTo>
                    <a:pt x="2957" y="561"/>
                  </a:moveTo>
                  <a:lnTo>
                    <a:pt x="2957" y="561"/>
                  </a:lnTo>
                  <a:lnTo>
                    <a:pt x="2900" y="487"/>
                  </a:lnTo>
                  <a:lnTo>
                    <a:pt x="2785" y="363"/>
                  </a:lnTo>
                  <a:lnTo>
                    <a:pt x="2728" y="305"/>
                  </a:lnTo>
                  <a:lnTo>
                    <a:pt x="2692" y="271"/>
                  </a:lnTo>
                  <a:lnTo>
                    <a:pt x="2635" y="222"/>
                  </a:lnTo>
                  <a:lnTo>
                    <a:pt x="2600" y="204"/>
                  </a:lnTo>
                  <a:lnTo>
                    <a:pt x="2561" y="185"/>
                  </a:lnTo>
                  <a:lnTo>
                    <a:pt x="2495" y="146"/>
                  </a:lnTo>
                  <a:lnTo>
                    <a:pt x="2472" y="128"/>
                  </a:lnTo>
                  <a:lnTo>
                    <a:pt x="2454" y="119"/>
                  </a:lnTo>
                  <a:lnTo>
                    <a:pt x="2415" y="108"/>
                  </a:lnTo>
                  <a:lnTo>
                    <a:pt x="2358" y="102"/>
                  </a:lnTo>
                  <a:lnTo>
                    <a:pt x="2319" y="102"/>
                  </a:lnTo>
                  <a:lnTo>
                    <a:pt x="2282" y="102"/>
                  </a:lnTo>
                  <a:lnTo>
                    <a:pt x="2224" y="108"/>
                  </a:lnTo>
                  <a:lnTo>
                    <a:pt x="2186" y="119"/>
                  </a:lnTo>
                  <a:lnTo>
                    <a:pt x="2167" y="128"/>
                  </a:lnTo>
                  <a:lnTo>
                    <a:pt x="2164" y="128"/>
                  </a:lnTo>
                  <a:lnTo>
                    <a:pt x="2150" y="134"/>
                  </a:lnTo>
                  <a:lnTo>
                    <a:pt x="2143" y="14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15" y="154"/>
                  </a:lnTo>
                  <a:lnTo>
                    <a:pt x="2090" y="178"/>
                  </a:lnTo>
                  <a:lnTo>
                    <a:pt x="2065" y="204"/>
                  </a:lnTo>
                  <a:lnTo>
                    <a:pt x="2061" y="222"/>
                  </a:lnTo>
                  <a:lnTo>
                    <a:pt x="2042" y="261"/>
                  </a:lnTo>
                  <a:lnTo>
                    <a:pt x="2039" y="281"/>
                  </a:lnTo>
                  <a:lnTo>
                    <a:pt x="2039" y="357"/>
                  </a:lnTo>
                  <a:lnTo>
                    <a:pt x="2039" y="360"/>
                  </a:lnTo>
                  <a:lnTo>
                    <a:pt x="2034" y="374"/>
                  </a:lnTo>
                  <a:lnTo>
                    <a:pt x="2022" y="381"/>
                  </a:lnTo>
                  <a:lnTo>
                    <a:pt x="2014" y="383"/>
                  </a:lnTo>
                  <a:lnTo>
                    <a:pt x="2011" y="383"/>
                  </a:lnTo>
                  <a:lnTo>
                    <a:pt x="1996" y="376"/>
                  </a:lnTo>
                  <a:lnTo>
                    <a:pt x="1989" y="366"/>
                  </a:lnTo>
                  <a:lnTo>
                    <a:pt x="1988" y="357"/>
                  </a:lnTo>
                  <a:lnTo>
                    <a:pt x="1988" y="357"/>
                  </a:lnTo>
                  <a:lnTo>
                    <a:pt x="1972" y="334"/>
                  </a:lnTo>
                  <a:lnTo>
                    <a:pt x="1953" y="277"/>
                  </a:lnTo>
                  <a:lnTo>
                    <a:pt x="1938" y="255"/>
                  </a:lnTo>
                  <a:lnTo>
                    <a:pt x="1918" y="232"/>
                  </a:lnTo>
                  <a:lnTo>
                    <a:pt x="1880" y="175"/>
                  </a:lnTo>
                  <a:lnTo>
                    <a:pt x="1860" y="154"/>
                  </a:lnTo>
                  <a:lnTo>
                    <a:pt x="1844" y="136"/>
                  </a:lnTo>
                  <a:lnTo>
                    <a:pt x="1826" y="128"/>
                  </a:lnTo>
                  <a:lnTo>
                    <a:pt x="1810" y="128"/>
                  </a:lnTo>
                  <a:lnTo>
                    <a:pt x="1784" y="102"/>
                  </a:lnTo>
                  <a:lnTo>
                    <a:pt x="1781" y="102"/>
                  </a:lnTo>
                  <a:lnTo>
                    <a:pt x="1767" y="96"/>
                  </a:lnTo>
                  <a:lnTo>
                    <a:pt x="1760" y="85"/>
                  </a:lnTo>
                  <a:lnTo>
                    <a:pt x="1758" y="76"/>
                  </a:lnTo>
                  <a:lnTo>
                    <a:pt x="1748" y="68"/>
                  </a:lnTo>
                  <a:lnTo>
                    <a:pt x="1723" y="58"/>
                  </a:lnTo>
                  <a:lnTo>
                    <a:pt x="1680" y="52"/>
                  </a:lnTo>
                  <a:lnTo>
                    <a:pt x="1657" y="52"/>
                  </a:lnTo>
                  <a:lnTo>
                    <a:pt x="1599" y="52"/>
                  </a:lnTo>
                  <a:lnTo>
                    <a:pt x="1513" y="63"/>
                  </a:lnTo>
                  <a:lnTo>
                    <a:pt x="1456" y="85"/>
                  </a:lnTo>
                  <a:lnTo>
                    <a:pt x="1427" y="102"/>
                  </a:lnTo>
                  <a:lnTo>
                    <a:pt x="1424" y="102"/>
                  </a:lnTo>
                  <a:lnTo>
                    <a:pt x="1410" y="108"/>
                  </a:lnTo>
                  <a:lnTo>
                    <a:pt x="1403" y="119"/>
                  </a:lnTo>
                  <a:lnTo>
                    <a:pt x="1401" y="128"/>
                  </a:lnTo>
                  <a:lnTo>
                    <a:pt x="1377" y="154"/>
                  </a:lnTo>
                  <a:lnTo>
                    <a:pt x="1373" y="169"/>
                  </a:lnTo>
                  <a:lnTo>
                    <a:pt x="1354" y="188"/>
                  </a:lnTo>
                  <a:lnTo>
                    <a:pt x="1351" y="204"/>
                  </a:lnTo>
                  <a:lnTo>
                    <a:pt x="1348" y="220"/>
                  </a:lnTo>
                  <a:lnTo>
                    <a:pt x="1328" y="240"/>
                  </a:lnTo>
                  <a:lnTo>
                    <a:pt x="1325" y="255"/>
                  </a:lnTo>
                  <a:lnTo>
                    <a:pt x="1322" y="271"/>
                  </a:lnTo>
                  <a:lnTo>
                    <a:pt x="1304" y="290"/>
                  </a:lnTo>
                  <a:lnTo>
                    <a:pt x="1300" y="305"/>
                  </a:lnTo>
                  <a:lnTo>
                    <a:pt x="1300" y="314"/>
                  </a:lnTo>
                  <a:lnTo>
                    <a:pt x="1292" y="326"/>
                  </a:lnTo>
                  <a:lnTo>
                    <a:pt x="1278" y="331"/>
                  </a:lnTo>
                  <a:lnTo>
                    <a:pt x="1275" y="331"/>
                  </a:lnTo>
                  <a:lnTo>
                    <a:pt x="1271" y="331"/>
                  </a:lnTo>
                  <a:lnTo>
                    <a:pt x="1257" y="326"/>
                  </a:lnTo>
                  <a:lnTo>
                    <a:pt x="1249" y="314"/>
                  </a:lnTo>
                  <a:lnTo>
                    <a:pt x="1249" y="305"/>
                  </a:lnTo>
                  <a:lnTo>
                    <a:pt x="1249" y="305"/>
                  </a:lnTo>
                  <a:lnTo>
                    <a:pt x="1249" y="281"/>
                  </a:lnTo>
                  <a:lnTo>
                    <a:pt x="1224" y="255"/>
                  </a:lnTo>
                  <a:lnTo>
                    <a:pt x="1198" y="230"/>
                  </a:lnTo>
                  <a:lnTo>
                    <a:pt x="1172" y="204"/>
                  </a:lnTo>
                  <a:lnTo>
                    <a:pt x="1156" y="201"/>
                  </a:lnTo>
                  <a:lnTo>
                    <a:pt x="1138" y="182"/>
                  </a:lnTo>
                  <a:lnTo>
                    <a:pt x="1122" y="178"/>
                  </a:lnTo>
                  <a:lnTo>
                    <a:pt x="1106" y="175"/>
                  </a:lnTo>
                  <a:lnTo>
                    <a:pt x="1086" y="156"/>
                  </a:lnTo>
                  <a:lnTo>
                    <a:pt x="1070" y="154"/>
                  </a:lnTo>
                  <a:lnTo>
                    <a:pt x="1051" y="149"/>
                  </a:lnTo>
                  <a:lnTo>
                    <a:pt x="1023" y="131"/>
                  </a:lnTo>
                  <a:lnTo>
                    <a:pt x="1020" y="128"/>
                  </a:lnTo>
                  <a:lnTo>
                    <a:pt x="1000" y="125"/>
                  </a:lnTo>
                  <a:lnTo>
                    <a:pt x="971" y="105"/>
                  </a:lnTo>
                  <a:lnTo>
                    <a:pt x="968" y="102"/>
                  </a:lnTo>
                  <a:lnTo>
                    <a:pt x="918" y="102"/>
                  </a:lnTo>
                  <a:lnTo>
                    <a:pt x="867" y="102"/>
                  </a:lnTo>
                  <a:lnTo>
                    <a:pt x="841" y="102"/>
                  </a:lnTo>
                  <a:lnTo>
                    <a:pt x="816" y="102"/>
                  </a:lnTo>
                  <a:lnTo>
                    <a:pt x="791" y="102"/>
                  </a:lnTo>
                  <a:lnTo>
                    <a:pt x="765" y="102"/>
                  </a:lnTo>
                  <a:lnTo>
                    <a:pt x="739" y="128"/>
                  </a:lnTo>
                  <a:lnTo>
                    <a:pt x="713" y="154"/>
                  </a:lnTo>
                  <a:lnTo>
                    <a:pt x="689" y="178"/>
                  </a:lnTo>
                  <a:lnTo>
                    <a:pt x="663" y="204"/>
                  </a:lnTo>
                  <a:lnTo>
                    <a:pt x="660" y="220"/>
                  </a:lnTo>
                  <a:lnTo>
                    <a:pt x="640" y="240"/>
                  </a:lnTo>
                  <a:lnTo>
                    <a:pt x="637" y="255"/>
                  </a:lnTo>
                  <a:lnTo>
                    <a:pt x="634" y="271"/>
                  </a:lnTo>
                  <a:lnTo>
                    <a:pt x="616" y="290"/>
                  </a:lnTo>
                  <a:lnTo>
                    <a:pt x="611" y="305"/>
                  </a:lnTo>
                  <a:lnTo>
                    <a:pt x="608" y="326"/>
                  </a:lnTo>
                  <a:lnTo>
                    <a:pt x="590" y="354"/>
                  </a:lnTo>
                  <a:lnTo>
                    <a:pt x="587" y="357"/>
                  </a:lnTo>
                  <a:lnTo>
                    <a:pt x="587" y="407"/>
                  </a:lnTo>
                  <a:lnTo>
                    <a:pt x="585" y="416"/>
                  </a:lnTo>
                  <a:lnTo>
                    <a:pt x="578" y="427"/>
                  </a:lnTo>
                  <a:lnTo>
                    <a:pt x="564" y="433"/>
                  </a:lnTo>
                  <a:lnTo>
                    <a:pt x="561" y="433"/>
                  </a:lnTo>
                  <a:lnTo>
                    <a:pt x="535" y="433"/>
                  </a:lnTo>
                  <a:lnTo>
                    <a:pt x="517" y="414"/>
                  </a:lnTo>
                  <a:lnTo>
                    <a:pt x="481" y="391"/>
                  </a:lnTo>
                  <a:lnTo>
                    <a:pt x="452" y="383"/>
                  </a:lnTo>
                  <a:lnTo>
                    <a:pt x="433" y="383"/>
                  </a:lnTo>
                  <a:lnTo>
                    <a:pt x="306" y="383"/>
                  </a:lnTo>
                  <a:lnTo>
                    <a:pt x="271" y="386"/>
                  </a:lnTo>
                  <a:lnTo>
                    <a:pt x="214" y="404"/>
                  </a:lnTo>
                  <a:lnTo>
                    <a:pt x="178" y="407"/>
                  </a:lnTo>
                  <a:lnTo>
                    <a:pt x="157" y="423"/>
                  </a:lnTo>
                  <a:lnTo>
                    <a:pt x="114" y="444"/>
                  </a:lnTo>
                  <a:lnTo>
                    <a:pt x="86" y="466"/>
                  </a:lnTo>
                  <a:lnTo>
                    <a:pt x="76" y="485"/>
                  </a:lnTo>
                  <a:lnTo>
                    <a:pt x="68" y="495"/>
                  </a:lnTo>
                  <a:lnTo>
                    <a:pt x="56" y="520"/>
                  </a:lnTo>
                  <a:lnTo>
                    <a:pt x="51" y="563"/>
                  </a:lnTo>
                  <a:lnTo>
                    <a:pt x="51" y="586"/>
                  </a:lnTo>
                  <a:lnTo>
                    <a:pt x="51" y="714"/>
                  </a:lnTo>
                  <a:lnTo>
                    <a:pt x="51" y="790"/>
                  </a:lnTo>
                  <a:lnTo>
                    <a:pt x="51" y="841"/>
                  </a:lnTo>
                  <a:lnTo>
                    <a:pt x="53" y="876"/>
                  </a:lnTo>
                  <a:lnTo>
                    <a:pt x="74" y="933"/>
                  </a:lnTo>
                  <a:lnTo>
                    <a:pt x="76" y="969"/>
                  </a:lnTo>
                  <a:lnTo>
                    <a:pt x="134" y="1084"/>
                  </a:lnTo>
                  <a:lnTo>
                    <a:pt x="214" y="1261"/>
                  </a:lnTo>
                  <a:lnTo>
                    <a:pt x="260" y="1386"/>
                  </a:lnTo>
                  <a:lnTo>
                    <a:pt x="280" y="1452"/>
                  </a:lnTo>
                  <a:lnTo>
                    <a:pt x="296" y="1488"/>
                  </a:lnTo>
                  <a:lnTo>
                    <a:pt x="306" y="1545"/>
                  </a:lnTo>
                  <a:lnTo>
                    <a:pt x="306" y="1579"/>
                  </a:lnTo>
                  <a:lnTo>
                    <a:pt x="309" y="1615"/>
                  </a:lnTo>
                  <a:lnTo>
                    <a:pt x="329" y="1672"/>
                  </a:lnTo>
                  <a:lnTo>
                    <a:pt x="332" y="1707"/>
                  </a:lnTo>
                  <a:lnTo>
                    <a:pt x="350" y="1764"/>
                  </a:lnTo>
                  <a:lnTo>
                    <a:pt x="398" y="1879"/>
                  </a:lnTo>
                  <a:lnTo>
                    <a:pt x="433" y="1936"/>
                  </a:lnTo>
                  <a:lnTo>
                    <a:pt x="398" y="1879"/>
                  </a:lnTo>
                  <a:lnTo>
                    <a:pt x="340" y="1764"/>
                  </a:lnTo>
                  <a:lnTo>
                    <a:pt x="306" y="1707"/>
                  </a:lnTo>
                  <a:lnTo>
                    <a:pt x="290" y="1672"/>
                  </a:lnTo>
                  <a:lnTo>
                    <a:pt x="280" y="1615"/>
                  </a:lnTo>
                  <a:lnTo>
                    <a:pt x="280" y="1579"/>
                  </a:lnTo>
                  <a:lnTo>
                    <a:pt x="277" y="1545"/>
                  </a:lnTo>
                  <a:lnTo>
                    <a:pt x="259" y="1488"/>
                  </a:lnTo>
                  <a:lnTo>
                    <a:pt x="254" y="1452"/>
                  </a:lnTo>
                  <a:lnTo>
                    <a:pt x="214" y="1337"/>
                  </a:lnTo>
                  <a:lnTo>
                    <a:pt x="108" y="1099"/>
                  </a:lnTo>
                  <a:lnTo>
                    <a:pt x="51" y="969"/>
                  </a:lnTo>
                  <a:lnTo>
                    <a:pt x="35" y="933"/>
                  </a:lnTo>
                  <a:lnTo>
                    <a:pt x="16" y="876"/>
                  </a:lnTo>
                  <a:lnTo>
                    <a:pt x="0" y="841"/>
                  </a:lnTo>
                  <a:lnTo>
                    <a:pt x="0" y="764"/>
                  </a:lnTo>
                  <a:lnTo>
                    <a:pt x="0" y="688"/>
                  </a:lnTo>
                  <a:lnTo>
                    <a:pt x="0" y="561"/>
                  </a:lnTo>
                  <a:lnTo>
                    <a:pt x="0" y="542"/>
                  </a:lnTo>
                  <a:lnTo>
                    <a:pt x="9" y="505"/>
                  </a:lnTo>
                  <a:lnTo>
                    <a:pt x="32" y="456"/>
                  </a:lnTo>
                  <a:lnTo>
                    <a:pt x="51" y="433"/>
                  </a:lnTo>
                  <a:lnTo>
                    <a:pt x="61" y="414"/>
                  </a:lnTo>
                  <a:lnTo>
                    <a:pt x="88" y="386"/>
                  </a:lnTo>
                  <a:lnTo>
                    <a:pt x="117" y="367"/>
                  </a:lnTo>
                  <a:lnTo>
                    <a:pt x="142" y="357"/>
                  </a:lnTo>
                  <a:lnTo>
                    <a:pt x="152" y="357"/>
                  </a:lnTo>
                  <a:lnTo>
                    <a:pt x="188" y="341"/>
                  </a:lnTo>
                  <a:lnTo>
                    <a:pt x="246" y="331"/>
                  </a:lnTo>
                  <a:lnTo>
                    <a:pt x="280" y="331"/>
                  </a:lnTo>
                  <a:lnTo>
                    <a:pt x="408" y="331"/>
                  </a:lnTo>
                  <a:lnTo>
                    <a:pt x="426" y="333"/>
                  </a:lnTo>
                  <a:lnTo>
                    <a:pt x="464" y="341"/>
                  </a:lnTo>
                  <a:lnTo>
                    <a:pt x="498" y="361"/>
                  </a:lnTo>
                  <a:lnTo>
                    <a:pt x="525" y="390"/>
                  </a:lnTo>
                  <a:lnTo>
                    <a:pt x="535" y="407"/>
                  </a:lnTo>
                  <a:lnTo>
                    <a:pt x="484" y="407"/>
                  </a:lnTo>
                  <a:lnTo>
                    <a:pt x="484" y="331"/>
                  </a:lnTo>
                  <a:lnTo>
                    <a:pt x="484" y="313"/>
                  </a:lnTo>
                  <a:lnTo>
                    <a:pt x="494" y="274"/>
                  </a:lnTo>
                  <a:lnTo>
                    <a:pt x="509" y="255"/>
                  </a:lnTo>
                  <a:lnTo>
                    <a:pt x="512" y="235"/>
                  </a:lnTo>
                  <a:lnTo>
                    <a:pt x="532" y="207"/>
                  </a:lnTo>
                  <a:lnTo>
                    <a:pt x="535" y="204"/>
                  </a:lnTo>
                  <a:lnTo>
                    <a:pt x="538" y="185"/>
                  </a:lnTo>
                  <a:lnTo>
                    <a:pt x="558" y="156"/>
                  </a:lnTo>
                  <a:lnTo>
                    <a:pt x="561" y="154"/>
                  </a:lnTo>
                  <a:lnTo>
                    <a:pt x="587" y="128"/>
                  </a:lnTo>
                  <a:lnTo>
                    <a:pt x="611" y="102"/>
                  </a:lnTo>
                  <a:lnTo>
                    <a:pt x="637" y="76"/>
                  </a:lnTo>
                  <a:lnTo>
                    <a:pt x="663" y="52"/>
                  </a:lnTo>
                  <a:lnTo>
                    <a:pt x="682" y="48"/>
                  </a:lnTo>
                  <a:lnTo>
                    <a:pt x="720" y="29"/>
                  </a:lnTo>
                  <a:lnTo>
                    <a:pt x="739" y="26"/>
                  </a:lnTo>
                  <a:lnTo>
                    <a:pt x="765" y="26"/>
                  </a:lnTo>
                  <a:lnTo>
                    <a:pt x="791" y="26"/>
                  </a:lnTo>
                  <a:lnTo>
                    <a:pt x="828" y="26"/>
                  </a:lnTo>
                  <a:lnTo>
                    <a:pt x="895" y="35"/>
                  </a:lnTo>
                  <a:lnTo>
                    <a:pt x="988" y="58"/>
                  </a:lnTo>
                  <a:lnTo>
                    <a:pt x="1046" y="76"/>
                  </a:lnTo>
                  <a:lnTo>
                    <a:pt x="1064" y="79"/>
                  </a:lnTo>
                  <a:lnTo>
                    <a:pt x="1093" y="99"/>
                  </a:lnTo>
                  <a:lnTo>
                    <a:pt x="1096" y="102"/>
                  </a:lnTo>
                  <a:lnTo>
                    <a:pt x="1106" y="103"/>
                  </a:lnTo>
                  <a:lnTo>
                    <a:pt x="1123" y="111"/>
                  </a:lnTo>
                  <a:lnTo>
                    <a:pt x="1138" y="125"/>
                  </a:lnTo>
                  <a:lnTo>
                    <a:pt x="1146" y="144"/>
                  </a:lnTo>
                  <a:lnTo>
                    <a:pt x="1148" y="154"/>
                  </a:lnTo>
                  <a:lnTo>
                    <a:pt x="1172" y="178"/>
                  </a:lnTo>
                  <a:lnTo>
                    <a:pt x="1198" y="204"/>
                  </a:lnTo>
                  <a:lnTo>
                    <a:pt x="1224" y="230"/>
                  </a:lnTo>
                  <a:lnTo>
                    <a:pt x="1224" y="232"/>
                  </a:lnTo>
                  <a:lnTo>
                    <a:pt x="1229" y="247"/>
                  </a:lnTo>
                  <a:lnTo>
                    <a:pt x="1241" y="254"/>
                  </a:lnTo>
                  <a:lnTo>
                    <a:pt x="1249" y="255"/>
                  </a:lnTo>
                  <a:lnTo>
                    <a:pt x="1198" y="255"/>
                  </a:lnTo>
                  <a:lnTo>
                    <a:pt x="1198" y="235"/>
                  </a:lnTo>
                  <a:lnTo>
                    <a:pt x="1203" y="214"/>
                  </a:lnTo>
                  <a:lnTo>
                    <a:pt x="1215" y="205"/>
                  </a:lnTo>
                  <a:lnTo>
                    <a:pt x="1224" y="204"/>
                  </a:lnTo>
                  <a:lnTo>
                    <a:pt x="1226" y="185"/>
                  </a:lnTo>
                  <a:lnTo>
                    <a:pt x="1246" y="156"/>
                  </a:lnTo>
                  <a:lnTo>
                    <a:pt x="1249" y="154"/>
                  </a:lnTo>
                  <a:lnTo>
                    <a:pt x="1249" y="144"/>
                  </a:lnTo>
                  <a:lnTo>
                    <a:pt x="1258" y="132"/>
                  </a:lnTo>
                  <a:lnTo>
                    <a:pt x="1281" y="118"/>
                  </a:lnTo>
                  <a:lnTo>
                    <a:pt x="1300" y="102"/>
                  </a:lnTo>
                  <a:lnTo>
                    <a:pt x="1325" y="76"/>
                  </a:lnTo>
                  <a:lnTo>
                    <a:pt x="1328" y="76"/>
                  </a:lnTo>
                  <a:lnTo>
                    <a:pt x="1343" y="70"/>
                  </a:lnTo>
                  <a:lnTo>
                    <a:pt x="1350" y="60"/>
                  </a:lnTo>
                  <a:lnTo>
                    <a:pt x="1351" y="52"/>
                  </a:lnTo>
                  <a:lnTo>
                    <a:pt x="1411" y="32"/>
                  </a:lnTo>
                  <a:lnTo>
                    <a:pt x="1545" y="3"/>
                  </a:lnTo>
                  <a:lnTo>
                    <a:pt x="1606" y="0"/>
                  </a:lnTo>
                  <a:lnTo>
                    <a:pt x="1682" y="0"/>
                  </a:lnTo>
                  <a:lnTo>
                    <a:pt x="1701" y="0"/>
                  </a:lnTo>
                  <a:lnTo>
                    <a:pt x="1724" y="6"/>
                  </a:lnTo>
                  <a:lnTo>
                    <a:pt x="1733" y="17"/>
                  </a:lnTo>
                  <a:lnTo>
                    <a:pt x="1734" y="26"/>
                  </a:lnTo>
                  <a:lnTo>
                    <a:pt x="1737" y="26"/>
                  </a:lnTo>
                  <a:lnTo>
                    <a:pt x="1751" y="32"/>
                  </a:lnTo>
                  <a:lnTo>
                    <a:pt x="1758" y="42"/>
                  </a:lnTo>
                  <a:lnTo>
                    <a:pt x="1758" y="52"/>
                  </a:lnTo>
                  <a:lnTo>
                    <a:pt x="1763" y="52"/>
                  </a:lnTo>
                  <a:lnTo>
                    <a:pt x="1777" y="58"/>
                  </a:lnTo>
                  <a:lnTo>
                    <a:pt x="1784" y="68"/>
                  </a:lnTo>
                  <a:lnTo>
                    <a:pt x="1784" y="76"/>
                  </a:lnTo>
                  <a:lnTo>
                    <a:pt x="1810" y="102"/>
                  </a:lnTo>
                  <a:lnTo>
                    <a:pt x="1836" y="128"/>
                  </a:lnTo>
                  <a:lnTo>
                    <a:pt x="1854" y="149"/>
                  </a:lnTo>
                  <a:lnTo>
                    <a:pt x="1893" y="207"/>
                  </a:lnTo>
                  <a:lnTo>
                    <a:pt x="1912" y="230"/>
                  </a:lnTo>
                  <a:lnTo>
                    <a:pt x="1930" y="251"/>
                  </a:lnTo>
                  <a:lnTo>
                    <a:pt x="1953" y="301"/>
                  </a:lnTo>
                  <a:lnTo>
                    <a:pt x="1962" y="337"/>
                  </a:lnTo>
                  <a:lnTo>
                    <a:pt x="1963" y="357"/>
                  </a:lnTo>
                  <a:lnTo>
                    <a:pt x="1912" y="357"/>
                  </a:lnTo>
                  <a:lnTo>
                    <a:pt x="1912" y="281"/>
                  </a:lnTo>
                  <a:lnTo>
                    <a:pt x="1912" y="261"/>
                  </a:lnTo>
                  <a:lnTo>
                    <a:pt x="1922" y="222"/>
                  </a:lnTo>
                  <a:lnTo>
                    <a:pt x="1938" y="204"/>
                  </a:lnTo>
                  <a:lnTo>
                    <a:pt x="1953" y="185"/>
                  </a:lnTo>
                  <a:lnTo>
                    <a:pt x="1972" y="146"/>
                  </a:lnTo>
                  <a:lnTo>
                    <a:pt x="1988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29" y="128"/>
                  </a:lnTo>
                  <a:lnTo>
                    <a:pt x="2049" y="118"/>
                  </a:lnTo>
                  <a:lnTo>
                    <a:pt x="2065" y="102"/>
                  </a:lnTo>
                  <a:lnTo>
                    <a:pt x="2084" y="93"/>
                  </a:lnTo>
                  <a:lnTo>
                    <a:pt x="2123" y="83"/>
                  </a:lnTo>
                  <a:lnTo>
                    <a:pt x="2167" y="83"/>
                  </a:lnTo>
                  <a:lnTo>
                    <a:pt x="2216" y="93"/>
                  </a:lnTo>
                  <a:lnTo>
                    <a:pt x="2243" y="102"/>
                  </a:lnTo>
                  <a:lnTo>
                    <a:pt x="2262" y="103"/>
                  </a:lnTo>
                  <a:lnTo>
                    <a:pt x="2300" y="111"/>
                  </a:lnTo>
                  <a:lnTo>
                    <a:pt x="2358" y="134"/>
                  </a:lnTo>
                  <a:lnTo>
                    <a:pt x="2396" y="154"/>
                  </a:lnTo>
                  <a:lnTo>
                    <a:pt x="2472" y="191"/>
                  </a:lnTo>
                  <a:lnTo>
                    <a:pt x="2548" y="230"/>
                  </a:lnTo>
                  <a:lnTo>
                    <a:pt x="2567" y="240"/>
                  </a:lnTo>
                  <a:lnTo>
                    <a:pt x="2599" y="267"/>
                  </a:lnTo>
                  <a:lnTo>
                    <a:pt x="2642" y="318"/>
                  </a:lnTo>
                  <a:lnTo>
                    <a:pt x="2676" y="357"/>
                  </a:lnTo>
                  <a:lnTo>
                    <a:pt x="2732" y="369"/>
                  </a:lnTo>
                  <a:lnTo>
                    <a:pt x="2819" y="404"/>
                  </a:lnTo>
                  <a:lnTo>
                    <a:pt x="2887" y="457"/>
                  </a:lnTo>
                  <a:lnTo>
                    <a:pt x="2937" y="523"/>
                  </a:lnTo>
                  <a:lnTo>
                    <a:pt x="2957" y="561"/>
                  </a:lnTo>
                  <a:lnTo>
                    <a:pt x="2957" y="561"/>
                  </a:lnTo>
                  <a:lnTo>
                    <a:pt x="2957" y="56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5022B00-EFF5-4F9B-99C0-097F51B0F39B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17549" y="4479206"/>
              <a:ext cx="398899" cy="520302"/>
            </a:xfrm>
            <a:custGeom>
              <a:avLst/>
              <a:gdLst>
                <a:gd name="T0" fmla="*/ 1154 w 1173"/>
                <a:gd name="T1" fmla="*/ 1528 h 1529"/>
                <a:gd name="T2" fmla="*/ 1058 w 1173"/>
                <a:gd name="T3" fmla="*/ 1498 h 1529"/>
                <a:gd name="T4" fmla="*/ 1001 w 1173"/>
                <a:gd name="T5" fmla="*/ 1475 h 1529"/>
                <a:gd name="T6" fmla="*/ 943 w 1173"/>
                <a:gd name="T7" fmla="*/ 1453 h 1529"/>
                <a:gd name="T8" fmla="*/ 886 w 1173"/>
                <a:gd name="T9" fmla="*/ 1420 h 1529"/>
                <a:gd name="T10" fmla="*/ 847 w 1173"/>
                <a:gd name="T11" fmla="*/ 1386 h 1529"/>
                <a:gd name="T12" fmla="*/ 817 w 1173"/>
                <a:gd name="T13" fmla="*/ 1359 h 1529"/>
                <a:gd name="T14" fmla="*/ 797 w 1173"/>
                <a:gd name="T15" fmla="*/ 1335 h 1529"/>
                <a:gd name="T16" fmla="*/ 765 w 1173"/>
                <a:gd name="T17" fmla="*/ 1309 h 1529"/>
                <a:gd name="T18" fmla="*/ 750 w 1173"/>
                <a:gd name="T19" fmla="*/ 1280 h 1529"/>
                <a:gd name="T20" fmla="*/ 722 w 1173"/>
                <a:gd name="T21" fmla="*/ 1250 h 1529"/>
                <a:gd name="T22" fmla="*/ 698 w 1173"/>
                <a:gd name="T23" fmla="*/ 1230 h 1529"/>
                <a:gd name="T24" fmla="*/ 664 w 1173"/>
                <a:gd name="T25" fmla="*/ 1173 h 1529"/>
                <a:gd name="T26" fmla="*/ 573 w 1173"/>
                <a:gd name="T27" fmla="*/ 999 h 1529"/>
                <a:gd name="T28" fmla="*/ 536 w 1173"/>
                <a:gd name="T29" fmla="*/ 892 h 1529"/>
                <a:gd name="T30" fmla="*/ 516 w 1173"/>
                <a:gd name="T31" fmla="*/ 834 h 1529"/>
                <a:gd name="T32" fmla="*/ 510 w 1173"/>
                <a:gd name="T33" fmla="*/ 740 h 1529"/>
                <a:gd name="T34" fmla="*/ 510 w 1173"/>
                <a:gd name="T35" fmla="*/ 587 h 1529"/>
                <a:gd name="T36" fmla="*/ 430 w 1173"/>
                <a:gd name="T37" fmla="*/ 472 h 1529"/>
                <a:gd name="T38" fmla="*/ 372 w 1173"/>
                <a:gd name="T39" fmla="*/ 396 h 1529"/>
                <a:gd name="T40" fmla="*/ 281 w 1173"/>
                <a:gd name="T41" fmla="*/ 281 h 1529"/>
                <a:gd name="T42" fmla="*/ 166 w 1173"/>
                <a:gd name="T43" fmla="*/ 188 h 1529"/>
                <a:gd name="T44" fmla="*/ 90 w 1173"/>
                <a:gd name="T45" fmla="*/ 115 h 1529"/>
                <a:gd name="T46" fmla="*/ 36 w 1173"/>
                <a:gd name="T47" fmla="*/ 58 h 1529"/>
                <a:gd name="T48" fmla="*/ 0 w 1173"/>
                <a:gd name="T49" fmla="*/ 0 h 1529"/>
                <a:gd name="T50" fmla="*/ 23 w 1173"/>
                <a:gd name="T51" fmla="*/ 36 h 1529"/>
                <a:gd name="T52" fmla="*/ 51 w 1173"/>
                <a:gd name="T53" fmla="*/ 78 h 1529"/>
                <a:gd name="T54" fmla="*/ 109 w 1173"/>
                <a:gd name="T55" fmla="*/ 125 h 1529"/>
                <a:gd name="T56" fmla="*/ 166 w 1173"/>
                <a:gd name="T57" fmla="*/ 151 h 1529"/>
                <a:gd name="T58" fmla="*/ 281 w 1173"/>
                <a:gd name="T59" fmla="*/ 256 h 1529"/>
                <a:gd name="T60" fmla="*/ 385 w 1173"/>
                <a:gd name="T61" fmla="*/ 370 h 1529"/>
                <a:gd name="T62" fmla="*/ 443 w 1173"/>
                <a:gd name="T63" fmla="*/ 446 h 1529"/>
                <a:gd name="T64" fmla="*/ 510 w 1173"/>
                <a:gd name="T65" fmla="*/ 561 h 1529"/>
                <a:gd name="T66" fmla="*/ 510 w 1173"/>
                <a:gd name="T67" fmla="*/ 561 h 1529"/>
                <a:gd name="T68" fmla="*/ 513 w 1173"/>
                <a:gd name="T69" fmla="*/ 753 h 1529"/>
                <a:gd name="T70" fmla="*/ 536 w 1173"/>
                <a:gd name="T71" fmla="*/ 867 h 1529"/>
                <a:gd name="T72" fmla="*/ 573 w 1173"/>
                <a:gd name="T73" fmla="*/ 973 h 1529"/>
                <a:gd name="T74" fmla="*/ 664 w 1173"/>
                <a:gd name="T75" fmla="*/ 1147 h 1529"/>
                <a:gd name="T76" fmla="*/ 695 w 1173"/>
                <a:gd name="T77" fmla="*/ 1204 h 1529"/>
                <a:gd name="T78" fmla="*/ 730 w 1173"/>
                <a:gd name="T79" fmla="*/ 1243 h 1529"/>
                <a:gd name="T80" fmla="*/ 757 w 1173"/>
                <a:gd name="T81" fmla="*/ 1273 h 1529"/>
                <a:gd name="T82" fmla="*/ 781 w 1173"/>
                <a:gd name="T83" fmla="*/ 1293 h 1529"/>
                <a:gd name="T84" fmla="*/ 807 w 1173"/>
                <a:gd name="T85" fmla="*/ 1324 h 1529"/>
                <a:gd name="T86" fmla="*/ 841 w 1173"/>
                <a:gd name="T87" fmla="*/ 1350 h 1529"/>
                <a:gd name="T88" fmla="*/ 930 w 1173"/>
                <a:gd name="T89" fmla="*/ 1415 h 1529"/>
                <a:gd name="T90" fmla="*/ 1048 w 1173"/>
                <a:gd name="T91" fmla="*/ 1488 h 1529"/>
                <a:gd name="T92" fmla="*/ 1154 w 1173"/>
                <a:gd name="T93" fmla="*/ 152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3" h="1529">
                  <a:moveTo>
                    <a:pt x="1173" y="1529"/>
                  </a:moveTo>
                  <a:lnTo>
                    <a:pt x="1154" y="1528"/>
                  </a:lnTo>
                  <a:lnTo>
                    <a:pt x="1115" y="1519"/>
                  </a:lnTo>
                  <a:lnTo>
                    <a:pt x="1058" y="1498"/>
                  </a:lnTo>
                  <a:lnTo>
                    <a:pt x="1019" y="1478"/>
                  </a:lnTo>
                  <a:lnTo>
                    <a:pt x="1001" y="1475"/>
                  </a:lnTo>
                  <a:lnTo>
                    <a:pt x="962" y="1456"/>
                  </a:lnTo>
                  <a:lnTo>
                    <a:pt x="943" y="1453"/>
                  </a:lnTo>
                  <a:lnTo>
                    <a:pt x="925" y="1449"/>
                  </a:lnTo>
                  <a:lnTo>
                    <a:pt x="886" y="1420"/>
                  </a:lnTo>
                  <a:lnTo>
                    <a:pt x="867" y="1402"/>
                  </a:lnTo>
                  <a:lnTo>
                    <a:pt x="847" y="1386"/>
                  </a:lnTo>
                  <a:lnTo>
                    <a:pt x="826" y="1372"/>
                  </a:lnTo>
                  <a:lnTo>
                    <a:pt x="817" y="1359"/>
                  </a:lnTo>
                  <a:lnTo>
                    <a:pt x="816" y="1350"/>
                  </a:lnTo>
                  <a:lnTo>
                    <a:pt x="797" y="1335"/>
                  </a:lnTo>
                  <a:lnTo>
                    <a:pt x="774" y="1320"/>
                  </a:lnTo>
                  <a:lnTo>
                    <a:pt x="765" y="1309"/>
                  </a:lnTo>
                  <a:lnTo>
                    <a:pt x="765" y="1300"/>
                  </a:lnTo>
                  <a:lnTo>
                    <a:pt x="750" y="1280"/>
                  </a:lnTo>
                  <a:lnTo>
                    <a:pt x="735" y="1259"/>
                  </a:lnTo>
                  <a:lnTo>
                    <a:pt x="722" y="1250"/>
                  </a:lnTo>
                  <a:lnTo>
                    <a:pt x="714" y="1249"/>
                  </a:lnTo>
                  <a:lnTo>
                    <a:pt x="698" y="1230"/>
                  </a:lnTo>
                  <a:lnTo>
                    <a:pt x="679" y="1191"/>
                  </a:lnTo>
                  <a:lnTo>
                    <a:pt x="664" y="1173"/>
                  </a:lnTo>
                  <a:lnTo>
                    <a:pt x="625" y="1100"/>
                  </a:lnTo>
                  <a:lnTo>
                    <a:pt x="573" y="999"/>
                  </a:lnTo>
                  <a:lnTo>
                    <a:pt x="546" y="929"/>
                  </a:lnTo>
                  <a:lnTo>
                    <a:pt x="536" y="892"/>
                  </a:lnTo>
                  <a:lnTo>
                    <a:pt x="527" y="873"/>
                  </a:lnTo>
                  <a:lnTo>
                    <a:pt x="516" y="834"/>
                  </a:lnTo>
                  <a:lnTo>
                    <a:pt x="510" y="777"/>
                  </a:lnTo>
                  <a:lnTo>
                    <a:pt x="510" y="740"/>
                  </a:lnTo>
                  <a:lnTo>
                    <a:pt x="510" y="587"/>
                  </a:lnTo>
                  <a:lnTo>
                    <a:pt x="510" y="587"/>
                  </a:lnTo>
                  <a:lnTo>
                    <a:pt x="487" y="548"/>
                  </a:lnTo>
                  <a:lnTo>
                    <a:pt x="430" y="472"/>
                  </a:lnTo>
                  <a:lnTo>
                    <a:pt x="408" y="433"/>
                  </a:lnTo>
                  <a:lnTo>
                    <a:pt x="372" y="396"/>
                  </a:lnTo>
                  <a:lnTo>
                    <a:pt x="315" y="319"/>
                  </a:lnTo>
                  <a:lnTo>
                    <a:pt x="281" y="281"/>
                  </a:lnTo>
                  <a:lnTo>
                    <a:pt x="242" y="246"/>
                  </a:lnTo>
                  <a:lnTo>
                    <a:pt x="166" y="188"/>
                  </a:lnTo>
                  <a:lnTo>
                    <a:pt x="127" y="154"/>
                  </a:lnTo>
                  <a:lnTo>
                    <a:pt x="90" y="115"/>
                  </a:lnTo>
                  <a:lnTo>
                    <a:pt x="51" y="78"/>
                  </a:lnTo>
                  <a:lnTo>
                    <a:pt x="36" y="58"/>
                  </a:lnTo>
                  <a:lnTo>
                    <a:pt x="15" y="19"/>
                  </a:lnTo>
                  <a:lnTo>
                    <a:pt x="0" y="0"/>
                  </a:lnTo>
                  <a:lnTo>
                    <a:pt x="4" y="16"/>
                  </a:lnTo>
                  <a:lnTo>
                    <a:pt x="23" y="36"/>
                  </a:lnTo>
                  <a:lnTo>
                    <a:pt x="25" y="52"/>
                  </a:lnTo>
                  <a:lnTo>
                    <a:pt x="51" y="78"/>
                  </a:lnTo>
                  <a:lnTo>
                    <a:pt x="70" y="96"/>
                  </a:lnTo>
                  <a:lnTo>
                    <a:pt x="109" y="125"/>
                  </a:lnTo>
                  <a:lnTo>
                    <a:pt x="127" y="128"/>
                  </a:lnTo>
                  <a:lnTo>
                    <a:pt x="166" y="151"/>
                  </a:lnTo>
                  <a:lnTo>
                    <a:pt x="242" y="217"/>
                  </a:lnTo>
                  <a:lnTo>
                    <a:pt x="281" y="256"/>
                  </a:lnTo>
                  <a:lnTo>
                    <a:pt x="319" y="294"/>
                  </a:lnTo>
                  <a:lnTo>
                    <a:pt x="385" y="370"/>
                  </a:lnTo>
                  <a:lnTo>
                    <a:pt x="408" y="409"/>
                  </a:lnTo>
                  <a:lnTo>
                    <a:pt x="443" y="446"/>
                  </a:lnTo>
                  <a:lnTo>
                    <a:pt x="491" y="523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714"/>
                  </a:lnTo>
                  <a:lnTo>
                    <a:pt x="513" y="753"/>
                  </a:lnTo>
                  <a:lnTo>
                    <a:pt x="532" y="829"/>
                  </a:lnTo>
                  <a:lnTo>
                    <a:pt x="536" y="867"/>
                  </a:lnTo>
                  <a:lnTo>
                    <a:pt x="546" y="905"/>
                  </a:lnTo>
                  <a:lnTo>
                    <a:pt x="573" y="973"/>
                  </a:lnTo>
                  <a:lnTo>
                    <a:pt x="625" y="1074"/>
                  </a:lnTo>
                  <a:lnTo>
                    <a:pt x="664" y="1147"/>
                  </a:lnTo>
                  <a:lnTo>
                    <a:pt x="666" y="1165"/>
                  </a:lnTo>
                  <a:lnTo>
                    <a:pt x="695" y="1204"/>
                  </a:lnTo>
                  <a:lnTo>
                    <a:pt x="714" y="1224"/>
                  </a:lnTo>
                  <a:lnTo>
                    <a:pt x="730" y="1243"/>
                  </a:lnTo>
                  <a:lnTo>
                    <a:pt x="744" y="1266"/>
                  </a:lnTo>
                  <a:lnTo>
                    <a:pt x="757" y="1273"/>
                  </a:lnTo>
                  <a:lnTo>
                    <a:pt x="765" y="1274"/>
                  </a:lnTo>
                  <a:lnTo>
                    <a:pt x="781" y="1293"/>
                  </a:lnTo>
                  <a:lnTo>
                    <a:pt x="795" y="1316"/>
                  </a:lnTo>
                  <a:lnTo>
                    <a:pt x="807" y="1324"/>
                  </a:lnTo>
                  <a:lnTo>
                    <a:pt x="816" y="1326"/>
                  </a:lnTo>
                  <a:lnTo>
                    <a:pt x="841" y="1350"/>
                  </a:lnTo>
                  <a:lnTo>
                    <a:pt x="867" y="1376"/>
                  </a:lnTo>
                  <a:lnTo>
                    <a:pt x="930" y="1415"/>
                  </a:lnTo>
                  <a:lnTo>
                    <a:pt x="995" y="1453"/>
                  </a:lnTo>
                  <a:lnTo>
                    <a:pt x="1048" y="1488"/>
                  </a:lnTo>
                  <a:lnTo>
                    <a:pt x="1114" y="1519"/>
                  </a:lnTo>
                  <a:lnTo>
                    <a:pt x="1154" y="1528"/>
                  </a:lnTo>
                  <a:lnTo>
                    <a:pt x="1173" y="152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9DFA6E2F-8F2C-4FFE-AD10-3D2958185D6E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2116" y="4614724"/>
              <a:ext cx="104060" cy="129566"/>
            </a:xfrm>
            <a:custGeom>
              <a:avLst/>
              <a:gdLst>
                <a:gd name="T0" fmla="*/ 0 w 306"/>
                <a:gd name="T1" fmla="*/ 381 h 381"/>
                <a:gd name="T2" fmla="*/ 6 w 306"/>
                <a:gd name="T3" fmla="*/ 368 h 381"/>
                <a:gd name="T4" fmla="*/ 73 w 306"/>
                <a:gd name="T5" fmla="*/ 253 h 381"/>
                <a:gd name="T6" fmla="*/ 128 w 306"/>
                <a:gd name="T7" fmla="*/ 177 h 381"/>
                <a:gd name="T8" fmla="*/ 138 w 306"/>
                <a:gd name="T9" fmla="*/ 159 h 381"/>
                <a:gd name="T10" fmla="*/ 165 w 306"/>
                <a:gd name="T11" fmla="*/ 129 h 381"/>
                <a:gd name="T12" fmla="*/ 217 w 306"/>
                <a:gd name="T13" fmla="*/ 86 h 381"/>
                <a:gd name="T14" fmla="*/ 255 w 306"/>
                <a:gd name="T15" fmla="*/ 50 h 381"/>
                <a:gd name="T16" fmla="*/ 293 w 306"/>
                <a:gd name="T17" fmla="*/ 11 h 381"/>
                <a:gd name="T18" fmla="*/ 306 w 306"/>
                <a:gd name="T19" fmla="*/ 0 h 381"/>
                <a:gd name="T20" fmla="*/ 293 w 306"/>
                <a:gd name="T21" fmla="*/ 11 h 381"/>
                <a:gd name="T22" fmla="*/ 255 w 306"/>
                <a:gd name="T23" fmla="*/ 50 h 381"/>
                <a:gd name="T24" fmla="*/ 232 w 306"/>
                <a:gd name="T25" fmla="*/ 73 h 381"/>
                <a:gd name="T26" fmla="*/ 175 w 306"/>
                <a:gd name="T27" fmla="*/ 139 h 381"/>
                <a:gd name="T28" fmla="*/ 154 w 306"/>
                <a:gd name="T29" fmla="*/ 177 h 381"/>
                <a:gd name="T30" fmla="*/ 76 w 306"/>
                <a:gd name="T31" fmla="*/ 331 h 381"/>
                <a:gd name="T32" fmla="*/ 50 w 306"/>
                <a:gd name="T33" fmla="*/ 381 h 381"/>
                <a:gd name="T34" fmla="*/ 0 w 306"/>
                <a:gd name="T35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81">
                  <a:moveTo>
                    <a:pt x="0" y="381"/>
                  </a:moveTo>
                  <a:lnTo>
                    <a:pt x="6" y="368"/>
                  </a:lnTo>
                  <a:lnTo>
                    <a:pt x="73" y="253"/>
                  </a:lnTo>
                  <a:lnTo>
                    <a:pt x="128" y="177"/>
                  </a:lnTo>
                  <a:lnTo>
                    <a:pt x="138" y="159"/>
                  </a:lnTo>
                  <a:lnTo>
                    <a:pt x="165" y="129"/>
                  </a:lnTo>
                  <a:lnTo>
                    <a:pt x="217" y="86"/>
                  </a:lnTo>
                  <a:lnTo>
                    <a:pt x="255" y="50"/>
                  </a:lnTo>
                  <a:lnTo>
                    <a:pt x="293" y="11"/>
                  </a:lnTo>
                  <a:lnTo>
                    <a:pt x="306" y="0"/>
                  </a:lnTo>
                  <a:lnTo>
                    <a:pt x="293" y="11"/>
                  </a:lnTo>
                  <a:lnTo>
                    <a:pt x="255" y="50"/>
                  </a:lnTo>
                  <a:lnTo>
                    <a:pt x="232" y="73"/>
                  </a:lnTo>
                  <a:lnTo>
                    <a:pt x="175" y="139"/>
                  </a:lnTo>
                  <a:lnTo>
                    <a:pt x="154" y="177"/>
                  </a:lnTo>
                  <a:lnTo>
                    <a:pt x="76" y="331"/>
                  </a:lnTo>
                  <a:lnTo>
                    <a:pt x="50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5ECD8FFB-B8E8-41E7-8E8D-4CBEAD211A2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29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gradFill>
              <a:gsLst>
                <a:gs pos="5000">
                  <a:schemeClr val="tx1">
                    <a:alpha val="14000"/>
                  </a:schemeClr>
                </a:gs>
                <a:gs pos="16000">
                  <a:schemeClr val="tx1">
                    <a:alpha val="0"/>
                  </a:scheme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72068" y="-228169"/>
            <a:ext cx="7148069" cy="1142876"/>
            <a:chOff x="4872068" y="-228169"/>
            <a:chExt cx="7148069" cy="1142876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1BEB08F-7B47-43BA-8E43-63E406E25B13}"/>
                </a:ext>
              </a:extLst>
            </p:cNvPr>
            <p:cNvCxnSpPr/>
            <p:nvPr/>
          </p:nvCxnSpPr>
          <p:spPr>
            <a:xfrm>
              <a:off x="7245392" y="86201"/>
              <a:ext cx="0" cy="59305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87C0FB5-12A6-4482-988A-5CF5298A51E9}"/>
                </a:ext>
              </a:extLst>
            </p:cNvPr>
            <p:cNvCxnSpPr/>
            <p:nvPr/>
          </p:nvCxnSpPr>
          <p:spPr>
            <a:xfrm>
              <a:off x="5286658" y="-46382"/>
              <a:ext cx="0" cy="63601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8E1536B-F49B-4C50-9300-9D021F24A5A6}"/>
                </a:ext>
              </a:extLst>
            </p:cNvPr>
            <p:cNvCxnSpPr/>
            <p:nvPr/>
          </p:nvCxnSpPr>
          <p:spPr>
            <a:xfrm>
              <a:off x="5110917" y="2996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8B87697-0B10-4B6D-A4A3-1B5D7EC653E2}"/>
                </a:ext>
              </a:extLst>
            </p:cNvPr>
            <p:cNvCxnSpPr/>
            <p:nvPr/>
          </p:nvCxnSpPr>
          <p:spPr>
            <a:xfrm>
              <a:off x="6873414" y="41211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370F61E-CFD0-4D39-8065-41AABDC605A9}"/>
                </a:ext>
              </a:extLst>
            </p:cNvPr>
            <p:cNvCxnSpPr/>
            <p:nvPr/>
          </p:nvCxnSpPr>
          <p:spPr>
            <a:xfrm>
              <a:off x="4914253" y="-2729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C50CF92-AB8E-414B-BAFF-545455B09C28}"/>
                </a:ext>
              </a:extLst>
            </p:cNvPr>
            <p:cNvCxnSpPr/>
            <p:nvPr/>
          </p:nvCxnSpPr>
          <p:spPr>
            <a:xfrm>
              <a:off x="5822253" y="41170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BF22DBB-2C45-405C-A423-8540AE531822}"/>
                </a:ext>
              </a:extLst>
            </p:cNvPr>
            <p:cNvCxnSpPr/>
            <p:nvPr/>
          </p:nvCxnSpPr>
          <p:spPr>
            <a:xfrm>
              <a:off x="5110917" y="77491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7BBD248-7184-49A4-959C-F7C8511F651A}"/>
                </a:ext>
              </a:extLst>
            </p:cNvPr>
            <p:cNvCxnSpPr/>
            <p:nvPr/>
          </p:nvCxnSpPr>
          <p:spPr>
            <a:xfrm>
              <a:off x="5458216" y="49632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6D7296B-8D0F-48F8-81EC-6042D5FE4419}"/>
                </a:ext>
              </a:extLst>
            </p:cNvPr>
            <p:cNvCxnSpPr/>
            <p:nvPr/>
          </p:nvCxnSpPr>
          <p:spPr>
            <a:xfrm>
              <a:off x="7417377" y="41211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5D580DB-BAD7-418D-82B5-A6CAB24C83F4}"/>
                </a:ext>
              </a:extLst>
            </p:cNvPr>
            <p:cNvCxnSpPr/>
            <p:nvPr/>
          </p:nvCxnSpPr>
          <p:spPr>
            <a:xfrm>
              <a:off x="5211340" y="52754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310FAF3-4168-447A-88A1-D420DA9C11B0}"/>
                </a:ext>
              </a:extLst>
            </p:cNvPr>
            <p:cNvCxnSpPr/>
            <p:nvPr/>
          </p:nvCxnSpPr>
          <p:spPr>
            <a:xfrm>
              <a:off x="7048900" y="1140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CE261B-6D94-4045-9CDA-D8698DD9604A}"/>
                </a:ext>
              </a:extLst>
            </p:cNvPr>
            <p:cNvCxnSpPr/>
            <p:nvPr/>
          </p:nvCxnSpPr>
          <p:spPr>
            <a:xfrm>
              <a:off x="6803988" y="73221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7EC94D8-5FBB-46E5-8D78-2D54033C5ABC}"/>
                </a:ext>
              </a:extLst>
            </p:cNvPr>
            <p:cNvCxnSpPr/>
            <p:nvPr/>
          </p:nvCxnSpPr>
          <p:spPr>
            <a:xfrm>
              <a:off x="6066653" y="6166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B62B6EC-1DB4-44E4-807E-BF7AEA5BA6E9}"/>
                </a:ext>
              </a:extLst>
            </p:cNvPr>
            <p:cNvCxnSpPr/>
            <p:nvPr/>
          </p:nvCxnSpPr>
          <p:spPr>
            <a:xfrm>
              <a:off x="4960964" y="6087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063A611-FBC2-41BD-95E9-6093B0AADF23}"/>
                </a:ext>
              </a:extLst>
            </p:cNvPr>
            <p:cNvCxnSpPr/>
            <p:nvPr/>
          </p:nvCxnSpPr>
          <p:spPr>
            <a:xfrm>
              <a:off x="6705187" y="152750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AF1F803-EED3-42B2-A71C-BA54E2B32E20}"/>
                </a:ext>
              </a:extLst>
            </p:cNvPr>
            <p:cNvCxnSpPr/>
            <p:nvPr/>
          </p:nvCxnSpPr>
          <p:spPr>
            <a:xfrm>
              <a:off x="6632772" y="35280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F0594E79-EA0E-4116-86F0-352E410E10E6}"/>
                </a:ext>
              </a:extLst>
            </p:cNvPr>
            <p:cNvCxnSpPr/>
            <p:nvPr/>
          </p:nvCxnSpPr>
          <p:spPr>
            <a:xfrm>
              <a:off x="5943257" y="156700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B7A2D1-151C-4C15-9B7A-6CD7FD208D40}"/>
                </a:ext>
              </a:extLst>
            </p:cNvPr>
            <p:cNvCxnSpPr>
              <a:cxnSpLocks/>
            </p:cNvCxnSpPr>
            <p:nvPr/>
          </p:nvCxnSpPr>
          <p:spPr>
            <a:xfrm>
              <a:off x="5493826" y="34560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F06F611F-2C7F-47EA-983B-77DF15B1DD20}"/>
                </a:ext>
              </a:extLst>
            </p:cNvPr>
            <p:cNvCxnSpPr/>
            <p:nvPr/>
          </p:nvCxnSpPr>
          <p:spPr>
            <a:xfrm>
              <a:off x="6379445" y="588115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A8E651A-F323-4EB9-A430-A5969C5CDAF6}"/>
                </a:ext>
              </a:extLst>
            </p:cNvPr>
            <p:cNvCxnSpPr/>
            <p:nvPr/>
          </p:nvCxnSpPr>
          <p:spPr>
            <a:xfrm>
              <a:off x="4877704" y="44013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5E870220-177D-49D9-B0F5-C98E471B9DFF}"/>
                </a:ext>
              </a:extLst>
            </p:cNvPr>
            <p:cNvSpPr/>
            <p:nvPr/>
          </p:nvSpPr>
          <p:spPr>
            <a:xfrm>
              <a:off x="5057908" y="884892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38C83D36-2807-4615-B074-1ECA6FB9F1C1}"/>
                </a:ext>
              </a:extLst>
            </p:cNvPr>
            <p:cNvSpPr/>
            <p:nvPr/>
          </p:nvSpPr>
          <p:spPr>
            <a:xfrm>
              <a:off x="5780068" y="5208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B1EDE96B-6FD3-4C63-858E-39EC409A1641}"/>
                </a:ext>
              </a:extLst>
            </p:cNvPr>
            <p:cNvSpPr/>
            <p:nvPr/>
          </p:nvSpPr>
          <p:spPr>
            <a:xfrm>
              <a:off x="5460308" y="394739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C6A8E4ED-9083-424E-A7AE-67310FD2E95A}"/>
                </a:ext>
              </a:extLst>
            </p:cNvPr>
            <p:cNvSpPr/>
            <p:nvPr/>
          </p:nvSpPr>
          <p:spPr>
            <a:xfrm>
              <a:off x="4872068" y="79455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29992873-4418-4730-AD23-210F9CF5B4E6}"/>
                </a:ext>
              </a:extLst>
            </p:cNvPr>
            <p:cNvSpPr/>
            <p:nvPr/>
          </p:nvSpPr>
          <p:spPr>
            <a:xfrm>
              <a:off x="6039871" y="11499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원호 92">
              <a:extLst>
                <a:ext uri="{FF2B5EF4-FFF2-40B4-BE49-F238E27FC236}">
                  <a16:creationId xmlns:a16="http://schemas.microsoft.com/office/drawing/2014/main" id="{2443D329-CC47-4AA9-8187-091FAA2C49FC}"/>
                </a:ext>
              </a:extLst>
            </p:cNvPr>
            <p:cNvSpPr/>
            <p:nvPr/>
          </p:nvSpPr>
          <p:spPr>
            <a:xfrm>
              <a:off x="7022034" y="165456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855D381D-CBE2-4746-B6CC-63791014CB7B}"/>
                </a:ext>
              </a:extLst>
            </p:cNvPr>
            <p:cNvSpPr/>
            <p:nvPr/>
          </p:nvSpPr>
          <p:spPr>
            <a:xfrm>
              <a:off x="7375192" y="522367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FE65DB4-5FC9-458E-9EEC-1375BD5F0CB0}"/>
                </a:ext>
              </a:extLst>
            </p:cNvPr>
            <p:cNvSpPr/>
            <p:nvPr/>
          </p:nvSpPr>
          <p:spPr>
            <a:xfrm>
              <a:off x="6606867" y="582288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2B5519D-BB38-44D8-A7B3-5BAC29D2EBAC}"/>
                </a:ext>
              </a:extLst>
            </p:cNvPr>
            <p:cNvCxnSpPr/>
            <p:nvPr/>
          </p:nvCxnSpPr>
          <p:spPr>
            <a:xfrm>
              <a:off x="10091923" y="50539"/>
              <a:ext cx="0" cy="36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EBA366F-BECF-4284-8C65-854CEE55440B}"/>
                </a:ext>
              </a:extLst>
            </p:cNvPr>
            <p:cNvCxnSpPr/>
            <p:nvPr/>
          </p:nvCxnSpPr>
          <p:spPr>
            <a:xfrm>
              <a:off x="6252473" y="2169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E09C718-B184-4CD6-A7F6-946E920F45C0}"/>
                </a:ext>
              </a:extLst>
            </p:cNvPr>
            <p:cNvCxnSpPr/>
            <p:nvPr/>
          </p:nvCxnSpPr>
          <p:spPr>
            <a:xfrm>
              <a:off x="9719945" y="-56945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C6F8D19-69A4-4226-B3C2-CC2235DDA5C3}"/>
                </a:ext>
              </a:extLst>
            </p:cNvPr>
            <p:cNvCxnSpPr/>
            <p:nvPr/>
          </p:nvCxnSpPr>
          <p:spPr>
            <a:xfrm>
              <a:off x="9417049" y="46149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5F05951-6F6C-47D0-AD88-5D07F97F5D69}"/>
                </a:ext>
              </a:extLst>
            </p:cNvPr>
            <p:cNvCxnSpPr/>
            <p:nvPr/>
          </p:nvCxnSpPr>
          <p:spPr>
            <a:xfrm>
              <a:off x="8668784" y="-5735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0174ECA1-2D20-40F6-8446-262F2325689D}"/>
                </a:ext>
              </a:extLst>
            </p:cNvPr>
            <p:cNvCxnSpPr/>
            <p:nvPr/>
          </p:nvCxnSpPr>
          <p:spPr>
            <a:xfrm>
              <a:off x="7957448" y="30585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B7B41D7-00A8-44EF-B742-9281E98ADFAD}"/>
                </a:ext>
              </a:extLst>
            </p:cNvPr>
            <p:cNvCxnSpPr/>
            <p:nvPr/>
          </p:nvCxnSpPr>
          <p:spPr>
            <a:xfrm>
              <a:off x="8304747" y="2726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00365A5-E8DA-4C2E-B0C0-B889ECB6625A}"/>
                </a:ext>
              </a:extLst>
            </p:cNvPr>
            <p:cNvCxnSpPr/>
            <p:nvPr/>
          </p:nvCxnSpPr>
          <p:spPr>
            <a:xfrm>
              <a:off x="10263908" y="9069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90BFA9A7-5684-4A33-8840-CF9A57A4A435}"/>
                </a:ext>
              </a:extLst>
            </p:cNvPr>
            <p:cNvCxnSpPr/>
            <p:nvPr/>
          </p:nvCxnSpPr>
          <p:spPr>
            <a:xfrm>
              <a:off x="8057871" y="584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080BE08-CB9C-45C3-9A53-06D06D3B6B1B}"/>
                </a:ext>
              </a:extLst>
            </p:cNvPr>
            <p:cNvCxnSpPr/>
            <p:nvPr/>
          </p:nvCxnSpPr>
          <p:spPr>
            <a:xfrm>
              <a:off x="9895431" y="387904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D92FB76C-B327-4EAB-9D16-7604E7943FCE}"/>
                </a:ext>
              </a:extLst>
            </p:cNvPr>
            <p:cNvCxnSpPr/>
            <p:nvPr/>
          </p:nvCxnSpPr>
          <p:spPr>
            <a:xfrm>
              <a:off x="9650519" y="263155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D9AAE5C7-10E2-4C83-A8DB-F32FE5BA3D98}"/>
                </a:ext>
              </a:extLst>
            </p:cNvPr>
            <p:cNvCxnSpPr/>
            <p:nvPr/>
          </p:nvCxnSpPr>
          <p:spPr>
            <a:xfrm>
              <a:off x="10168010" y="4821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544FAAE-2298-4D3D-81E3-C53622FE9A4E}"/>
                </a:ext>
              </a:extLst>
            </p:cNvPr>
            <p:cNvCxnSpPr/>
            <p:nvPr/>
          </p:nvCxnSpPr>
          <p:spPr>
            <a:xfrm>
              <a:off x="8913184" y="335569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F8ED66F-F80F-42FD-AC6C-8DC615E6CA90}"/>
                </a:ext>
              </a:extLst>
            </p:cNvPr>
            <p:cNvCxnSpPr/>
            <p:nvPr/>
          </p:nvCxnSpPr>
          <p:spPr>
            <a:xfrm>
              <a:off x="7807495" y="1397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B27D943D-EA7B-4FE3-893C-7639A203FF8C}"/>
                </a:ext>
              </a:extLst>
            </p:cNvPr>
            <p:cNvCxnSpPr/>
            <p:nvPr/>
          </p:nvCxnSpPr>
          <p:spPr>
            <a:xfrm>
              <a:off x="9551718" y="42665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67783E7-6CC1-4E60-9116-D076083C3541}"/>
                </a:ext>
              </a:extLst>
            </p:cNvPr>
            <p:cNvCxnSpPr/>
            <p:nvPr/>
          </p:nvCxnSpPr>
          <p:spPr>
            <a:xfrm>
              <a:off x="9479303" y="-11625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038BE144-FF3B-4EBB-9E70-D9379AA93CE5}"/>
                </a:ext>
              </a:extLst>
            </p:cNvPr>
            <p:cNvCxnSpPr/>
            <p:nvPr/>
          </p:nvCxnSpPr>
          <p:spPr>
            <a:xfrm>
              <a:off x="8794551" y="62467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9FF311A6-D149-4590-91D0-96BE1035C31C}"/>
                </a:ext>
              </a:extLst>
            </p:cNvPr>
            <p:cNvCxnSpPr>
              <a:cxnSpLocks/>
            </p:cNvCxnSpPr>
            <p:nvPr/>
          </p:nvCxnSpPr>
          <p:spPr>
            <a:xfrm>
              <a:off x="8292730" y="59569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E7300BCF-FF01-4D4C-A48C-565D24005AF4}"/>
                </a:ext>
              </a:extLst>
            </p:cNvPr>
            <p:cNvCxnSpPr/>
            <p:nvPr/>
          </p:nvCxnSpPr>
          <p:spPr>
            <a:xfrm>
              <a:off x="9225976" y="1190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E902261-701E-4357-A091-80DA9A7EAFD7}"/>
                </a:ext>
              </a:extLst>
            </p:cNvPr>
            <p:cNvCxnSpPr/>
            <p:nvPr/>
          </p:nvCxnSpPr>
          <p:spPr>
            <a:xfrm>
              <a:off x="7724235" y="-28926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53B16A67-96B4-4EAF-872F-D1EF801EAC6E}"/>
                </a:ext>
              </a:extLst>
            </p:cNvPr>
            <p:cNvCxnSpPr/>
            <p:nvPr/>
          </p:nvCxnSpPr>
          <p:spPr>
            <a:xfrm>
              <a:off x="8535398" y="37710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원호 125">
              <a:extLst>
                <a:ext uri="{FF2B5EF4-FFF2-40B4-BE49-F238E27FC236}">
                  <a16:creationId xmlns:a16="http://schemas.microsoft.com/office/drawing/2014/main" id="{5A603A6B-8DB3-41CD-9F4C-8DADEE5306CC}"/>
                </a:ext>
              </a:extLst>
            </p:cNvPr>
            <p:cNvSpPr/>
            <p:nvPr/>
          </p:nvSpPr>
          <p:spPr>
            <a:xfrm>
              <a:off x="7904439" y="415835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6D25ED2F-5A1D-48E8-8C7D-5078C372A467}"/>
                </a:ext>
              </a:extLst>
            </p:cNvPr>
            <p:cNvSpPr/>
            <p:nvPr/>
          </p:nvSpPr>
          <p:spPr>
            <a:xfrm>
              <a:off x="8626599" y="51743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522B95BD-23B1-41BF-ABF2-B82304F2DBC1}"/>
                </a:ext>
              </a:extLst>
            </p:cNvPr>
            <p:cNvSpPr/>
            <p:nvPr/>
          </p:nvSpPr>
          <p:spPr>
            <a:xfrm>
              <a:off x="8259212" y="644825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원호 128">
              <a:extLst>
                <a:ext uri="{FF2B5EF4-FFF2-40B4-BE49-F238E27FC236}">
                  <a16:creationId xmlns:a16="http://schemas.microsoft.com/office/drawing/2014/main" id="{3F6C12D2-97BF-4F40-BBD9-86B1487801E2}"/>
                </a:ext>
              </a:extLst>
            </p:cNvPr>
            <p:cNvSpPr/>
            <p:nvPr/>
          </p:nvSpPr>
          <p:spPr>
            <a:xfrm>
              <a:off x="9374864" y="56824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호 129">
              <a:extLst>
                <a:ext uri="{FF2B5EF4-FFF2-40B4-BE49-F238E27FC236}">
                  <a16:creationId xmlns:a16="http://schemas.microsoft.com/office/drawing/2014/main" id="{832339A7-5FD0-4F47-AA08-0FA9001EA394}"/>
                </a:ext>
              </a:extLst>
            </p:cNvPr>
            <p:cNvSpPr/>
            <p:nvPr/>
          </p:nvSpPr>
          <p:spPr>
            <a:xfrm>
              <a:off x="8886402" y="388894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호 130">
              <a:extLst>
                <a:ext uri="{FF2B5EF4-FFF2-40B4-BE49-F238E27FC236}">
                  <a16:creationId xmlns:a16="http://schemas.microsoft.com/office/drawing/2014/main" id="{61D4E879-AC7C-491B-A8F0-8019B9E87F7F}"/>
                </a:ext>
              </a:extLst>
            </p:cNvPr>
            <p:cNvSpPr/>
            <p:nvPr/>
          </p:nvSpPr>
          <p:spPr>
            <a:xfrm>
              <a:off x="9868565" y="439359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>
              <a:extLst>
                <a:ext uri="{FF2B5EF4-FFF2-40B4-BE49-F238E27FC236}">
                  <a16:creationId xmlns:a16="http://schemas.microsoft.com/office/drawing/2014/main" id="{DE60BA58-EB15-4FD0-9F2E-80685EF2C1C2}"/>
                </a:ext>
              </a:extLst>
            </p:cNvPr>
            <p:cNvSpPr/>
            <p:nvPr/>
          </p:nvSpPr>
          <p:spPr>
            <a:xfrm>
              <a:off x="10221723" y="20095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원호 132">
              <a:extLst>
                <a:ext uri="{FF2B5EF4-FFF2-40B4-BE49-F238E27FC236}">
                  <a16:creationId xmlns:a16="http://schemas.microsoft.com/office/drawing/2014/main" id="{5E5E830B-876E-4854-B0B1-CFF7DCA1ED96}"/>
                </a:ext>
              </a:extLst>
            </p:cNvPr>
            <p:cNvSpPr/>
            <p:nvPr/>
          </p:nvSpPr>
          <p:spPr>
            <a:xfrm>
              <a:off x="9453398" y="11323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7C102618-747F-4C7F-B95B-A7E88EAB6883}"/>
                </a:ext>
              </a:extLst>
            </p:cNvPr>
            <p:cNvCxnSpPr/>
            <p:nvPr/>
          </p:nvCxnSpPr>
          <p:spPr>
            <a:xfrm>
              <a:off x="11187797" y="-8518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10682D0-B861-45CC-AA2F-0B36E4B91944}"/>
                </a:ext>
              </a:extLst>
            </p:cNvPr>
            <p:cNvCxnSpPr/>
            <p:nvPr/>
          </p:nvCxnSpPr>
          <p:spPr>
            <a:xfrm>
              <a:off x="10649416" y="351953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EC19E58-3259-428D-A2C6-1122E71E6E90}"/>
                </a:ext>
              </a:extLst>
            </p:cNvPr>
            <p:cNvCxnSpPr/>
            <p:nvPr/>
          </p:nvCxnSpPr>
          <p:spPr>
            <a:xfrm>
              <a:off x="11899133" y="2683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1C6C3A8-E1D6-4A07-A036-F9B524D523A6}"/>
                </a:ext>
              </a:extLst>
            </p:cNvPr>
            <p:cNvCxnSpPr/>
            <p:nvPr/>
          </p:nvCxnSpPr>
          <p:spPr>
            <a:xfrm>
              <a:off x="11187797" y="39004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855F2B3-F955-45D7-ABE4-2E5B00B6876F}"/>
                </a:ext>
              </a:extLst>
            </p:cNvPr>
            <p:cNvCxnSpPr/>
            <p:nvPr/>
          </p:nvCxnSpPr>
          <p:spPr>
            <a:xfrm>
              <a:off x="11535096" y="11145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F3C5859-A7DD-44B1-AC69-4F7CDC2CB7B6}"/>
                </a:ext>
              </a:extLst>
            </p:cNvPr>
            <p:cNvCxnSpPr/>
            <p:nvPr/>
          </p:nvCxnSpPr>
          <p:spPr>
            <a:xfrm>
              <a:off x="11288220" y="14267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6A1F453-6E2A-44CD-B435-28597641E0B1}"/>
                </a:ext>
              </a:extLst>
            </p:cNvPr>
            <p:cNvCxnSpPr/>
            <p:nvPr/>
          </p:nvCxnSpPr>
          <p:spPr>
            <a:xfrm>
              <a:off x="11953033" y="311797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E81EF187-8853-4AA4-93D7-AB3C81DF63C4}"/>
                </a:ext>
              </a:extLst>
            </p:cNvPr>
            <p:cNvCxnSpPr/>
            <p:nvPr/>
          </p:nvCxnSpPr>
          <p:spPr>
            <a:xfrm>
              <a:off x="12020137" y="-228169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64680E30-E579-4F0D-848D-44E540349D2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0706" y="-3926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809851B-E70A-4435-8AD5-A56BAB4E503F}"/>
                </a:ext>
              </a:extLst>
            </p:cNvPr>
            <p:cNvCxnSpPr/>
            <p:nvPr/>
          </p:nvCxnSpPr>
          <p:spPr>
            <a:xfrm>
              <a:off x="10917667" y="14454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3318E25A-4E9A-4BFB-8C73-CF7388056143}"/>
                </a:ext>
              </a:extLst>
            </p:cNvPr>
            <p:cNvCxnSpPr/>
            <p:nvPr/>
          </p:nvCxnSpPr>
          <p:spPr>
            <a:xfrm>
              <a:off x="10600078" y="9069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C5F0AE02-CF5F-4BF8-9D0F-27930690B57C}"/>
                </a:ext>
              </a:extLst>
            </p:cNvPr>
            <p:cNvSpPr/>
            <p:nvPr/>
          </p:nvSpPr>
          <p:spPr>
            <a:xfrm>
              <a:off x="11134788" y="500023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원호 148">
              <a:extLst>
                <a:ext uri="{FF2B5EF4-FFF2-40B4-BE49-F238E27FC236}">
                  <a16:creationId xmlns:a16="http://schemas.microsoft.com/office/drawing/2014/main" id="{1C661BB7-C145-43A8-A83A-90186B693AF1}"/>
                </a:ext>
              </a:extLst>
            </p:cNvPr>
            <p:cNvSpPr/>
            <p:nvPr/>
          </p:nvSpPr>
          <p:spPr>
            <a:xfrm>
              <a:off x="11856948" y="13593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원호 149">
              <a:extLst>
                <a:ext uri="{FF2B5EF4-FFF2-40B4-BE49-F238E27FC236}">
                  <a16:creationId xmlns:a16="http://schemas.microsoft.com/office/drawing/2014/main" id="{50655C27-0C34-443B-84E3-F1D50EBCD1B2}"/>
                </a:ext>
              </a:extLst>
            </p:cNvPr>
            <p:cNvSpPr/>
            <p:nvPr/>
          </p:nvSpPr>
          <p:spPr>
            <a:xfrm>
              <a:off x="11537188" y="9870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원호 150">
              <a:extLst>
                <a:ext uri="{FF2B5EF4-FFF2-40B4-BE49-F238E27FC236}">
                  <a16:creationId xmlns:a16="http://schemas.microsoft.com/office/drawing/2014/main" id="{A1320142-3D5B-4EF7-9ECA-D6879F277123}"/>
                </a:ext>
              </a:extLst>
            </p:cNvPr>
            <p:cNvSpPr/>
            <p:nvPr/>
          </p:nvSpPr>
          <p:spPr>
            <a:xfrm>
              <a:off x="10607231" y="4587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원호 151">
              <a:extLst>
                <a:ext uri="{FF2B5EF4-FFF2-40B4-BE49-F238E27FC236}">
                  <a16:creationId xmlns:a16="http://schemas.microsoft.com/office/drawing/2014/main" id="{EBBB8D60-18D4-4D9D-B153-7DED1BD91AF9}"/>
                </a:ext>
              </a:extLst>
            </p:cNvPr>
            <p:cNvSpPr/>
            <p:nvPr/>
          </p:nvSpPr>
          <p:spPr>
            <a:xfrm>
              <a:off x="11926251" y="365122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BD3F411-B9E4-784C-85B8-433FED305FF2}"/>
              </a:ext>
            </a:extLst>
          </p:cNvPr>
          <p:cNvSpPr/>
          <p:nvPr/>
        </p:nvSpPr>
        <p:spPr>
          <a:xfrm>
            <a:off x="1235317" y="160793"/>
            <a:ext cx="3175562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2.</a:t>
            </a:r>
            <a:r>
              <a:rPr lang="ko-KR" altLang="en-US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프로그램의 동작</a:t>
            </a:r>
            <a:endParaRPr lang="en-US" altLang="ko-KR" sz="3000" b="1" kern="0" dirty="0">
              <a:solidFill>
                <a:schemeClr val="tx1">
                  <a:lumMod val="75000"/>
                  <a:lumOff val="25000"/>
                </a:schemeClr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44C833-1C9D-6047-85D3-B92B1A9AF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19" y="1450220"/>
            <a:ext cx="7449442" cy="4632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C4B052-0BA0-BF46-99A5-25A0E47700F4}"/>
              </a:ext>
            </a:extLst>
          </p:cNvPr>
          <p:cNvSpPr txBox="1"/>
          <p:nvPr/>
        </p:nvSpPr>
        <p:spPr>
          <a:xfrm>
            <a:off x="7650071" y="1784205"/>
            <a:ext cx="228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+ use ‘q’ key to exit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00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26C9C7D-9ED5-4507-B494-33C12D2EF4FE}"/>
              </a:ext>
            </a:extLst>
          </p:cNvPr>
          <p:cNvGrpSpPr/>
          <p:nvPr/>
        </p:nvGrpSpPr>
        <p:grpSpPr>
          <a:xfrm>
            <a:off x="-225363" y="0"/>
            <a:ext cx="1483957" cy="1797050"/>
            <a:chOff x="-1129506" y="3294103"/>
            <a:chExt cx="3580606" cy="433606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9BC26F-F178-49AC-B2D0-153FCFBC97FF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30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1E59298-21EC-40F4-A9FA-75AA1015CD8D}"/>
                </a:ext>
              </a:extLst>
            </p:cNvPr>
            <p:cNvGrpSpPr/>
            <p:nvPr/>
          </p:nvGrpSpPr>
          <p:grpSpPr>
            <a:xfrm>
              <a:off x="869321" y="3294103"/>
              <a:ext cx="1581779" cy="2987630"/>
              <a:chOff x="1416656" y="4177189"/>
              <a:chExt cx="628044" cy="1186236"/>
            </a:xfrm>
          </p:grpSpPr>
          <p:sp>
            <p:nvSpPr>
              <p:cNvPr id="20" name="사각형: 둥근 위쪽 모서리 19">
                <a:extLst>
                  <a:ext uri="{FF2B5EF4-FFF2-40B4-BE49-F238E27FC236}">
                    <a16:creationId xmlns:a16="http://schemas.microsoft.com/office/drawing/2014/main" id="{FBF5AF14-4220-4E14-81CE-CBD2A5631DD7}"/>
                  </a:ext>
                </a:extLst>
              </p:cNvPr>
              <p:cNvSpPr/>
              <p:nvPr/>
            </p:nvSpPr>
            <p:spPr>
              <a:xfrm>
                <a:off x="1482878" y="4177189"/>
                <a:ext cx="72000" cy="50374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800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753D2C87-DB07-4BC5-98A7-C5407BE8D628}"/>
                  </a:ext>
                </a:extLst>
              </p:cNvPr>
              <p:cNvSpPr/>
              <p:nvPr/>
            </p:nvSpPr>
            <p:spPr>
              <a:xfrm rot="10800000">
                <a:off x="1463826" y="4587136"/>
                <a:ext cx="580874" cy="776289"/>
              </a:xfrm>
              <a:custGeom>
                <a:avLst/>
                <a:gdLst>
                  <a:gd name="connsiteX0" fmla="*/ 559969 w 580874"/>
                  <a:gd name="connsiteY0" fmla="*/ 776289 h 776289"/>
                  <a:gd name="connsiteX1" fmla="*/ 476350 w 580874"/>
                  <a:gd name="connsiteY1" fmla="*/ 776289 h 776289"/>
                  <a:gd name="connsiteX2" fmla="*/ 455445 w 580874"/>
                  <a:gd name="connsiteY2" fmla="*/ 755384 h 776289"/>
                  <a:gd name="connsiteX3" fmla="*/ 455445 w 580874"/>
                  <a:gd name="connsiteY3" fmla="*/ 293605 h 776289"/>
                  <a:gd name="connsiteX4" fmla="*/ 450541 w 580874"/>
                  <a:gd name="connsiteY4" fmla="*/ 250292 h 776289"/>
                  <a:gd name="connsiteX5" fmla="*/ 374864 w 580874"/>
                  <a:gd name="connsiteY5" fmla="*/ 148608 h 776289"/>
                  <a:gd name="connsiteX6" fmla="*/ 208865 w 580874"/>
                  <a:gd name="connsiteY6" fmla="*/ 146948 h 776289"/>
                  <a:gd name="connsiteX7" fmla="*/ 147772 w 580874"/>
                  <a:gd name="connsiteY7" fmla="*/ 207434 h 776289"/>
                  <a:gd name="connsiteX8" fmla="*/ 125400 w 580874"/>
                  <a:gd name="connsiteY8" fmla="*/ 290374 h 776289"/>
                  <a:gd name="connsiteX9" fmla="*/ 125430 w 580874"/>
                  <a:gd name="connsiteY9" fmla="*/ 290446 h 776289"/>
                  <a:gd name="connsiteX10" fmla="*/ 62715 w 580874"/>
                  <a:gd name="connsiteY10" fmla="*/ 353161 h 776289"/>
                  <a:gd name="connsiteX11" fmla="*/ 0 w 580874"/>
                  <a:gd name="connsiteY11" fmla="*/ 290446 h 776289"/>
                  <a:gd name="connsiteX12" fmla="*/ 4 w 580874"/>
                  <a:gd name="connsiteY12" fmla="*/ 290437 h 776289"/>
                  <a:gd name="connsiteX13" fmla="*/ 1 w 580874"/>
                  <a:gd name="connsiteY13" fmla="*/ 290437 h 776289"/>
                  <a:gd name="connsiteX14" fmla="*/ 146899 w 580874"/>
                  <a:gd name="connsiteY14" fmla="*/ 37949 h 776289"/>
                  <a:gd name="connsiteX15" fmla="*/ 438996 w 580874"/>
                  <a:gd name="connsiteY15" fmla="*/ 40870 h 776289"/>
                  <a:gd name="connsiteX16" fmla="*/ 572160 w 580874"/>
                  <a:gd name="connsiteY16" fmla="*/ 219798 h 776289"/>
                  <a:gd name="connsiteX17" fmla="*/ 580161 w 580874"/>
                  <a:gd name="connsiteY17" fmla="*/ 290457 h 776289"/>
                  <a:gd name="connsiteX18" fmla="*/ 580874 w 580874"/>
                  <a:gd name="connsiteY18" fmla="*/ 290457 h 776289"/>
                  <a:gd name="connsiteX19" fmla="*/ 580874 w 580874"/>
                  <a:gd name="connsiteY19" fmla="*/ 755384 h 776289"/>
                  <a:gd name="connsiteX20" fmla="*/ 559969 w 580874"/>
                  <a:gd name="connsiteY20" fmla="*/ 776289 h 7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0874" h="776289">
                    <a:moveTo>
                      <a:pt x="559969" y="776289"/>
                    </a:moveTo>
                    <a:lnTo>
                      <a:pt x="476350" y="776289"/>
                    </a:lnTo>
                    <a:cubicBezTo>
                      <a:pt x="464804" y="776289"/>
                      <a:pt x="455445" y="766930"/>
                      <a:pt x="455445" y="755384"/>
                    </a:cubicBezTo>
                    <a:lnTo>
                      <a:pt x="455445" y="293605"/>
                    </a:lnTo>
                    <a:lnTo>
                      <a:pt x="450541" y="250292"/>
                    </a:lnTo>
                    <a:cubicBezTo>
                      <a:pt x="439995" y="208245"/>
                      <a:pt x="413120" y="171381"/>
                      <a:pt x="374864" y="148608"/>
                    </a:cubicBezTo>
                    <a:cubicBezTo>
                      <a:pt x="323856" y="118244"/>
                      <a:pt x="260471" y="117611"/>
                      <a:pt x="208865" y="146948"/>
                    </a:cubicBezTo>
                    <a:cubicBezTo>
                      <a:pt x="183063" y="161617"/>
                      <a:pt x="162192" y="182649"/>
                      <a:pt x="147772" y="207434"/>
                    </a:cubicBezTo>
                    <a:lnTo>
                      <a:pt x="125400" y="290374"/>
                    </a:lnTo>
                    <a:lnTo>
                      <a:pt x="125430" y="290446"/>
                    </a:lnTo>
                    <a:cubicBezTo>
                      <a:pt x="125430" y="325083"/>
                      <a:pt x="97352" y="353161"/>
                      <a:pt x="62715" y="353161"/>
                    </a:cubicBezTo>
                    <a:cubicBezTo>
                      <a:pt x="28078" y="353161"/>
                      <a:pt x="0" y="325083"/>
                      <a:pt x="0" y="290446"/>
                    </a:cubicBezTo>
                    <a:lnTo>
                      <a:pt x="4" y="290437"/>
                    </a:lnTo>
                    <a:lnTo>
                      <a:pt x="1" y="290437"/>
                    </a:lnTo>
                    <a:cubicBezTo>
                      <a:pt x="1" y="185982"/>
                      <a:pt x="56092" y="89572"/>
                      <a:pt x="146899" y="37949"/>
                    </a:cubicBezTo>
                    <a:cubicBezTo>
                      <a:pt x="237706" y="-13674"/>
                      <a:pt x="349240" y="-12559"/>
                      <a:pt x="438996" y="40870"/>
                    </a:cubicBezTo>
                    <a:cubicBezTo>
                      <a:pt x="506313" y="80942"/>
                      <a:pt x="553604" y="145810"/>
                      <a:pt x="572160" y="219798"/>
                    </a:cubicBezTo>
                    <a:lnTo>
                      <a:pt x="580161" y="290457"/>
                    </a:lnTo>
                    <a:lnTo>
                      <a:pt x="580874" y="290457"/>
                    </a:lnTo>
                    <a:lnTo>
                      <a:pt x="580874" y="755384"/>
                    </a:lnTo>
                    <a:cubicBezTo>
                      <a:pt x="580874" y="766930"/>
                      <a:pt x="571515" y="776289"/>
                      <a:pt x="559969" y="776289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292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A28E28B-9523-456E-8BF4-524D8AF8FA41}"/>
                  </a:ext>
                </a:extLst>
              </p:cNvPr>
              <p:cNvSpPr/>
              <p:nvPr/>
            </p:nvSpPr>
            <p:spPr>
              <a:xfrm>
                <a:off x="1452073" y="4396692"/>
                <a:ext cx="47322" cy="1065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dist="12700" algn="l" rotWithShape="0">
                  <a:schemeClr val="bg1">
                    <a:alpha val="40000"/>
                  </a:schemeClr>
                </a:outerShdw>
              </a:effectLst>
              <a:scene3d>
                <a:camera prst="orthographicFront"/>
                <a:lightRig rig="sof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8ED0C94-B453-4375-B765-ABB388F85DF5}"/>
                  </a:ext>
                </a:extLst>
              </p:cNvPr>
              <p:cNvSpPr/>
              <p:nvPr/>
            </p:nvSpPr>
            <p:spPr>
              <a:xfrm>
                <a:off x="1416656" y="4369764"/>
                <a:ext cx="47322" cy="16041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69850" h="825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E8F7B30-187B-4C58-BBDB-8B13ADE2218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 rot="17100000">
              <a:off x="-1825009" y="4259421"/>
              <a:ext cx="4160378" cy="258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F574931-44DC-4644-855A-2D10655F421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758018" y="5016351"/>
              <a:ext cx="910019" cy="315242"/>
            </a:xfrm>
            <a:custGeom>
              <a:avLst/>
              <a:gdLst>
                <a:gd name="T0" fmla="*/ 2676 w 2676"/>
                <a:gd name="T1" fmla="*/ 882 h 926"/>
                <a:gd name="T2" fmla="*/ 2659 w 2676"/>
                <a:gd name="T3" fmla="*/ 886 h 926"/>
                <a:gd name="T4" fmla="*/ 2465 w 2676"/>
                <a:gd name="T5" fmla="*/ 913 h 926"/>
                <a:gd name="T6" fmla="*/ 2226 w 2676"/>
                <a:gd name="T7" fmla="*/ 926 h 926"/>
                <a:gd name="T8" fmla="*/ 2036 w 2676"/>
                <a:gd name="T9" fmla="*/ 922 h 926"/>
                <a:gd name="T10" fmla="*/ 1830 w 2676"/>
                <a:gd name="T11" fmla="*/ 903 h 926"/>
                <a:gd name="T12" fmla="*/ 1613 w 2676"/>
                <a:gd name="T13" fmla="*/ 862 h 926"/>
                <a:gd name="T14" fmla="*/ 1504 w 2676"/>
                <a:gd name="T15" fmla="*/ 831 h 926"/>
                <a:gd name="T16" fmla="*/ 1397 w 2676"/>
                <a:gd name="T17" fmla="*/ 796 h 926"/>
                <a:gd name="T18" fmla="*/ 1203 w 2676"/>
                <a:gd name="T19" fmla="*/ 713 h 926"/>
                <a:gd name="T20" fmla="*/ 1028 w 2676"/>
                <a:gd name="T21" fmla="*/ 617 h 926"/>
                <a:gd name="T22" fmla="*/ 862 w 2676"/>
                <a:gd name="T23" fmla="*/ 513 h 926"/>
                <a:gd name="T24" fmla="*/ 697 w 2676"/>
                <a:gd name="T25" fmla="*/ 409 h 926"/>
                <a:gd name="T26" fmla="*/ 525 w 2676"/>
                <a:gd name="T27" fmla="*/ 306 h 926"/>
                <a:gd name="T28" fmla="*/ 336 w 2676"/>
                <a:gd name="T29" fmla="*/ 211 h 926"/>
                <a:gd name="T30" fmla="*/ 121 w 2676"/>
                <a:gd name="T31" fmla="*/ 126 h 926"/>
                <a:gd name="T32" fmla="*/ 0 w 2676"/>
                <a:gd name="T33" fmla="*/ 92 h 926"/>
                <a:gd name="T34" fmla="*/ 16 w 2676"/>
                <a:gd name="T35" fmla="*/ 85 h 926"/>
                <a:gd name="T36" fmla="*/ 137 w 2676"/>
                <a:gd name="T37" fmla="*/ 51 h 926"/>
                <a:gd name="T38" fmla="*/ 261 w 2676"/>
                <a:gd name="T39" fmla="*/ 26 h 926"/>
                <a:gd name="T40" fmla="*/ 419 w 2676"/>
                <a:gd name="T41" fmla="*/ 6 h 926"/>
                <a:gd name="T42" fmla="*/ 605 w 2676"/>
                <a:gd name="T43" fmla="*/ 0 h 926"/>
                <a:gd name="T44" fmla="*/ 818 w 2676"/>
                <a:gd name="T45" fmla="*/ 15 h 926"/>
                <a:gd name="T46" fmla="*/ 990 w 2676"/>
                <a:gd name="T47" fmla="*/ 45 h 926"/>
                <a:gd name="T48" fmla="*/ 1110 w 2676"/>
                <a:gd name="T49" fmla="*/ 73 h 926"/>
                <a:gd name="T50" fmla="*/ 1172 w 2676"/>
                <a:gd name="T51" fmla="*/ 92 h 926"/>
                <a:gd name="T52" fmla="*/ 1232 w 2676"/>
                <a:gd name="T53" fmla="*/ 112 h 926"/>
                <a:gd name="T54" fmla="*/ 1348 w 2676"/>
                <a:gd name="T55" fmla="*/ 157 h 926"/>
                <a:gd name="T56" fmla="*/ 1516 w 2676"/>
                <a:gd name="T57" fmla="*/ 234 h 926"/>
                <a:gd name="T58" fmla="*/ 1727 w 2676"/>
                <a:gd name="T59" fmla="*/ 350 h 926"/>
                <a:gd name="T60" fmla="*/ 1926 w 2676"/>
                <a:gd name="T61" fmla="*/ 473 h 926"/>
                <a:gd name="T62" fmla="*/ 2203 w 2676"/>
                <a:gd name="T63" fmla="*/ 654 h 926"/>
                <a:gd name="T64" fmla="*/ 2451 w 2676"/>
                <a:gd name="T65" fmla="*/ 798 h 926"/>
                <a:gd name="T66" fmla="*/ 2567 w 2676"/>
                <a:gd name="T67" fmla="*/ 850 h 926"/>
                <a:gd name="T68" fmla="*/ 2640 w 2676"/>
                <a:gd name="T69" fmla="*/ 873 h 926"/>
                <a:gd name="T70" fmla="*/ 2676 w 2676"/>
                <a:gd name="T71" fmla="*/ 882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76" h="926">
                  <a:moveTo>
                    <a:pt x="2676" y="882"/>
                  </a:moveTo>
                  <a:lnTo>
                    <a:pt x="2659" y="886"/>
                  </a:lnTo>
                  <a:lnTo>
                    <a:pt x="2465" y="913"/>
                  </a:lnTo>
                  <a:lnTo>
                    <a:pt x="2226" y="926"/>
                  </a:lnTo>
                  <a:lnTo>
                    <a:pt x="2036" y="922"/>
                  </a:lnTo>
                  <a:lnTo>
                    <a:pt x="1830" y="903"/>
                  </a:lnTo>
                  <a:lnTo>
                    <a:pt x="1613" y="862"/>
                  </a:lnTo>
                  <a:lnTo>
                    <a:pt x="1504" y="831"/>
                  </a:lnTo>
                  <a:lnTo>
                    <a:pt x="1397" y="796"/>
                  </a:lnTo>
                  <a:lnTo>
                    <a:pt x="1203" y="713"/>
                  </a:lnTo>
                  <a:lnTo>
                    <a:pt x="1028" y="617"/>
                  </a:lnTo>
                  <a:lnTo>
                    <a:pt x="862" y="513"/>
                  </a:lnTo>
                  <a:lnTo>
                    <a:pt x="697" y="409"/>
                  </a:lnTo>
                  <a:lnTo>
                    <a:pt x="525" y="306"/>
                  </a:lnTo>
                  <a:lnTo>
                    <a:pt x="336" y="211"/>
                  </a:lnTo>
                  <a:lnTo>
                    <a:pt x="121" y="126"/>
                  </a:lnTo>
                  <a:lnTo>
                    <a:pt x="0" y="92"/>
                  </a:lnTo>
                  <a:lnTo>
                    <a:pt x="16" y="85"/>
                  </a:lnTo>
                  <a:lnTo>
                    <a:pt x="137" y="51"/>
                  </a:lnTo>
                  <a:lnTo>
                    <a:pt x="261" y="26"/>
                  </a:lnTo>
                  <a:lnTo>
                    <a:pt x="419" y="6"/>
                  </a:lnTo>
                  <a:lnTo>
                    <a:pt x="605" y="0"/>
                  </a:lnTo>
                  <a:lnTo>
                    <a:pt x="818" y="15"/>
                  </a:lnTo>
                  <a:lnTo>
                    <a:pt x="990" y="45"/>
                  </a:lnTo>
                  <a:lnTo>
                    <a:pt x="1110" y="73"/>
                  </a:lnTo>
                  <a:lnTo>
                    <a:pt x="1172" y="92"/>
                  </a:lnTo>
                  <a:lnTo>
                    <a:pt x="1232" y="112"/>
                  </a:lnTo>
                  <a:lnTo>
                    <a:pt x="1348" y="157"/>
                  </a:lnTo>
                  <a:lnTo>
                    <a:pt x="1516" y="234"/>
                  </a:lnTo>
                  <a:lnTo>
                    <a:pt x="1727" y="350"/>
                  </a:lnTo>
                  <a:lnTo>
                    <a:pt x="1926" y="473"/>
                  </a:lnTo>
                  <a:lnTo>
                    <a:pt x="2203" y="654"/>
                  </a:lnTo>
                  <a:lnTo>
                    <a:pt x="2451" y="798"/>
                  </a:lnTo>
                  <a:lnTo>
                    <a:pt x="2567" y="850"/>
                  </a:lnTo>
                  <a:lnTo>
                    <a:pt x="2640" y="873"/>
                  </a:lnTo>
                  <a:lnTo>
                    <a:pt x="2676" y="88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1067249-1515-4D10-A8A5-2811C985BD8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963429" y="4366292"/>
              <a:ext cx="483297" cy="594754"/>
            </a:xfrm>
            <a:custGeom>
              <a:avLst/>
              <a:gdLst>
                <a:gd name="T0" fmla="*/ 994 w 994"/>
                <a:gd name="T1" fmla="*/ 1402 h 1547"/>
                <a:gd name="T2" fmla="*/ 991 w 994"/>
                <a:gd name="T3" fmla="*/ 1408 h 1547"/>
                <a:gd name="T4" fmla="*/ 951 w 994"/>
                <a:gd name="T5" fmla="*/ 1462 h 1547"/>
                <a:gd name="T6" fmla="*/ 893 w 994"/>
                <a:gd name="T7" fmla="*/ 1509 h 1547"/>
                <a:gd name="T8" fmla="*/ 842 w 994"/>
                <a:gd name="T9" fmla="*/ 1534 h 1547"/>
                <a:gd name="T10" fmla="*/ 779 w 994"/>
                <a:gd name="T11" fmla="*/ 1547 h 1547"/>
                <a:gd name="T12" fmla="*/ 704 w 994"/>
                <a:gd name="T13" fmla="*/ 1541 h 1547"/>
                <a:gd name="T14" fmla="*/ 663 w 994"/>
                <a:gd name="T15" fmla="*/ 1529 h 1547"/>
                <a:gd name="T16" fmla="*/ 625 w 994"/>
                <a:gd name="T17" fmla="*/ 1521 h 1547"/>
                <a:gd name="T18" fmla="*/ 552 w 994"/>
                <a:gd name="T19" fmla="*/ 1498 h 1547"/>
                <a:gd name="T20" fmla="*/ 485 w 994"/>
                <a:gd name="T21" fmla="*/ 1468 h 1547"/>
                <a:gd name="T22" fmla="*/ 420 w 994"/>
                <a:gd name="T23" fmla="*/ 1429 h 1547"/>
                <a:gd name="T24" fmla="*/ 361 w 994"/>
                <a:gd name="T25" fmla="*/ 1383 h 1547"/>
                <a:gd name="T26" fmla="*/ 306 w 994"/>
                <a:gd name="T27" fmla="*/ 1332 h 1547"/>
                <a:gd name="T28" fmla="*/ 231 w 994"/>
                <a:gd name="T29" fmla="*/ 1244 h 1547"/>
                <a:gd name="T30" fmla="*/ 148 w 994"/>
                <a:gd name="T31" fmla="*/ 1111 h 1547"/>
                <a:gd name="T32" fmla="*/ 82 w 994"/>
                <a:gd name="T33" fmla="*/ 962 h 1547"/>
                <a:gd name="T34" fmla="*/ 35 w 994"/>
                <a:gd name="T35" fmla="*/ 804 h 1547"/>
                <a:gd name="T36" fmla="*/ 6 w 994"/>
                <a:gd name="T37" fmla="*/ 642 h 1547"/>
                <a:gd name="T38" fmla="*/ 0 w 994"/>
                <a:gd name="T39" fmla="*/ 561 h 1547"/>
                <a:gd name="T40" fmla="*/ 10 w 994"/>
                <a:gd name="T41" fmla="*/ 542 h 1547"/>
                <a:gd name="T42" fmla="*/ 96 w 994"/>
                <a:gd name="T43" fmla="*/ 389 h 1547"/>
                <a:gd name="T44" fmla="*/ 154 w 994"/>
                <a:gd name="T45" fmla="*/ 307 h 1547"/>
                <a:gd name="T46" fmla="*/ 187 w 994"/>
                <a:gd name="T47" fmla="*/ 270 h 1547"/>
                <a:gd name="T48" fmla="*/ 254 w 994"/>
                <a:gd name="T49" fmla="*/ 204 h 1547"/>
                <a:gd name="T50" fmla="*/ 320 w 994"/>
                <a:gd name="T51" fmla="*/ 150 h 1547"/>
                <a:gd name="T52" fmla="*/ 387 w 994"/>
                <a:gd name="T53" fmla="*/ 105 h 1547"/>
                <a:gd name="T54" fmla="*/ 455 w 994"/>
                <a:gd name="T55" fmla="*/ 69 h 1547"/>
                <a:gd name="T56" fmla="*/ 521 w 994"/>
                <a:gd name="T57" fmla="*/ 42 h 1547"/>
                <a:gd name="T58" fmla="*/ 621 w 994"/>
                <a:gd name="T59" fmla="*/ 12 h 1547"/>
                <a:gd name="T60" fmla="*/ 688 w 994"/>
                <a:gd name="T61" fmla="*/ 0 h 1547"/>
                <a:gd name="T62" fmla="*/ 892 w 994"/>
                <a:gd name="T63" fmla="*/ 230 h 1547"/>
                <a:gd name="T64" fmla="*/ 902 w 994"/>
                <a:gd name="T65" fmla="*/ 281 h 1547"/>
                <a:gd name="T66" fmla="*/ 926 w 994"/>
                <a:gd name="T67" fmla="*/ 552 h 1547"/>
                <a:gd name="T68" fmla="*/ 921 w 994"/>
                <a:gd name="T69" fmla="*/ 695 h 1547"/>
                <a:gd name="T70" fmla="*/ 905 w 994"/>
                <a:gd name="T71" fmla="*/ 780 h 1547"/>
                <a:gd name="T72" fmla="*/ 892 w 994"/>
                <a:gd name="T73" fmla="*/ 816 h 1547"/>
                <a:gd name="T74" fmla="*/ 994 w 994"/>
                <a:gd name="T75" fmla="*/ 1402 h 1547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6247 w 10000"/>
                <a:gd name="connsiteY29" fmla="*/ 1376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1572 w 10000"/>
                <a:gd name="connsiteY25" fmla="*/ 772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178 w 10178"/>
                <a:gd name="connsiteY0" fmla="*/ 10361 h 11298"/>
                <a:gd name="connsiteX1" fmla="*/ 10148 w 10178"/>
                <a:gd name="connsiteY1" fmla="*/ 10399 h 11298"/>
                <a:gd name="connsiteX2" fmla="*/ 9745 w 10178"/>
                <a:gd name="connsiteY2" fmla="*/ 10749 h 11298"/>
                <a:gd name="connsiteX3" fmla="*/ 9162 w 10178"/>
                <a:gd name="connsiteY3" fmla="*/ 11052 h 11298"/>
                <a:gd name="connsiteX4" fmla="*/ 8649 w 10178"/>
                <a:gd name="connsiteY4" fmla="*/ 11214 h 11298"/>
                <a:gd name="connsiteX5" fmla="*/ 8015 w 10178"/>
                <a:gd name="connsiteY5" fmla="*/ 11298 h 11298"/>
                <a:gd name="connsiteX6" fmla="*/ 7260 w 10178"/>
                <a:gd name="connsiteY6" fmla="*/ 11259 h 11298"/>
                <a:gd name="connsiteX7" fmla="*/ 6848 w 10178"/>
                <a:gd name="connsiteY7" fmla="*/ 11182 h 11298"/>
                <a:gd name="connsiteX8" fmla="*/ 6466 w 10178"/>
                <a:gd name="connsiteY8" fmla="*/ 11130 h 11298"/>
                <a:gd name="connsiteX9" fmla="*/ 5731 w 10178"/>
                <a:gd name="connsiteY9" fmla="*/ 10981 h 11298"/>
                <a:gd name="connsiteX10" fmla="*/ 5057 w 10178"/>
                <a:gd name="connsiteY10" fmla="*/ 10787 h 11298"/>
                <a:gd name="connsiteX11" fmla="*/ 4403 w 10178"/>
                <a:gd name="connsiteY11" fmla="*/ 10535 h 11298"/>
                <a:gd name="connsiteX12" fmla="*/ 3810 w 10178"/>
                <a:gd name="connsiteY12" fmla="*/ 10238 h 11298"/>
                <a:gd name="connsiteX13" fmla="*/ 3256 w 10178"/>
                <a:gd name="connsiteY13" fmla="*/ 9908 h 11298"/>
                <a:gd name="connsiteX14" fmla="*/ 2502 w 10178"/>
                <a:gd name="connsiteY14" fmla="*/ 9339 h 11298"/>
                <a:gd name="connsiteX15" fmla="*/ 1667 w 10178"/>
                <a:gd name="connsiteY15" fmla="*/ 8480 h 11298"/>
                <a:gd name="connsiteX16" fmla="*/ 1003 w 10178"/>
                <a:gd name="connsiteY16" fmla="*/ 7516 h 11298"/>
                <a:gd name="connsiteX17" fmla="*/ 530 w 10178"/>
                <a:gd name="connsiteY17" fmla="*/ 6495 h 11298"/>
                <a:gd name="connsiteX18" fmla="*/ 238 w 10178"/>
                <a:gd name="connsiteY18" fmla="*/ 5448 h 11298"/>
                <a:gd name="connsiteX19" fmla="*/ 178 w 10178"/>
                <a:gd name="connsiteY19" fmla="*/ 4924 h 11298"/>
                <a:gd name="connsiteX20" fmla="*/ 279 w 10178"/>
                <a:gd name="connsiteY20" fmla="*/ 4802 h 11298"/>
                <a:gd name="connsiteX21" fmla="*/ 1144 w 10178"/>
                <a:gd name="connsiteY21" fmla="*/ 3813 h 11298"/>
                <a:gd name="connsiteX22" fmla="*/ 1727 w 10178"/>
                <a:gd name="connsiteY22" fmla="*/ 3282 h 11298"/>
                <a:gd name="connsiteX23" fmla="*/ 2059 w 10178"/>
                <a:gd name="connsiteY23" fmla="*/ 3043 h 11298"/>
                <a:gd name="connsiteX24" fmla="*/ 0 w 10178"/>
                <a:gd name="connsiteY24" fmla="*/ 792 h 11298"/>
                <a:gd name="connsiteX25" fmla="*/ 1750 w 10178"/>
                <a:gd name="connsiteY25" fmla="*/ 772 h 11298"/>
                <a:gd name="connsiteX26" fmla="*/ 2420 w 10178"/>
                <a:gd name="connsiteY26" fmla="*/ 996 h 11298"/>
                <a:gd name="connsiteX27" fmla="*/ 2986 w 10178"/>
                <a:gd name="connsiteY27" fmla="*/ 830 h 11298"/>
                <a:gd name="connsiteX28" fmla="*/ 3541 w 10178"/>
                <a:gd name="connsiteY28" fmla="*/ 393 h 11298"/>
                <a:gd name="connsiteX29" fmla="*/ 4279 w 10178"/>
                <a:gd name="connsiteY29" fmla="*/ 434 h 11298"/>
                <a:gd name="connsiteX30" fmla="*/ 5390 w 10178"/>
                <a:gd name="connsiteY30" fmla="*/ 0 h 11298"/>
                <a:gd name="connsiteX31" fmla="*/ 9152 w 10178"/>
                <a:gd name="connsiteY31" fmla="*/ 2785 h 11298"/>
                <a:gd name="connsiteX32" fmla="*/ 9252 w 10178"/>
                <a:gd name="connsiteY32" fmla="*/ 3114 h 11298"/>
                <a:gd name="connsiteX33" fmla="*/ 9494 w 10178"/>
                <a:gd name="connsiteY33" fmla="*/ 4866 h 11298"/>
                <a:gd name="connsiteX34" fmla="*/ 9444 w 10178"/>
                <a:gd name="connsiteY34" fmla="*/ 5791 h 11298"/>
                <a:gd name="connsiteX35" fmla="*/ 9283 w 10178"/>
                <a:gd name="connsiteY35" fmla="*/ 6340 h 11298"/>
                <a:gd name="connsiteX36" fmla="*/ 9152 w 10178"/>
                <a:gd name="connsiteY36" fmla="*/ 6573 h 11298"/>
                <a:gd name="connsiteX37" fmla="*/ 10178 w 10178"/>
                <a:gd name="connsiteY37" fmla="*/ 10361 h 11298"/>
                <a:gd name="connsiteX0" fmla="*/ 11384 w 11384"/>
                <a:gd name="connsiteY0" fmla="*/ 10361 h 11298"/>
                <a:gd name="connsiteX1" fmla="*/ 11354 w 11384"/>
                <a:gd name="connsiteY1" fmla="*/ 10399 h 11298"/>
                <a:gd name="connsiteX2" fmla="*/ 10951 w 11384"/>
                <a:gd name="connsiteY2" fmla="*/ 10749 h 11298"/>
                <a:gd name="connsiteX3" fmla="*/ 10368 w 11384"/>
                <a:gd name="connsiteY3" fmla="*/ 11052 h 11298"/>
                <a:gd name="connsiteX4" fmla="*/ 9855 w 11384"/>
                <a:gd name="connsiteY4" fmla="*/ 11214 h 11298"/>
                <a:gd name="connsiteX5" fmla="*/ 9221 w 11384"/>
                <a:gd name="connsiteY5" fmla="*/ 11298 h 11298"/>
                <a:gd name="connsiteX6" fmla="*/ 8466 w 11384"/>
                <a:gd name="connsiteY6" fmla="*/ 11259 h 11298"/>
                <a:gd name="connsiteX7" fmla="*/ 8054 w 11384"/>
                <a:gd name="connsiteY7" fmla="*/ 11182 h 11298"/>
                <a:gd name="connsiteX8" fmla="*/ 7672 w 11384"/>
                <a:gd name="connsiteY8" fmla="*/ 11130 h 11298"/>
                <a:gd name="connsiteX9" fmla="*/ 6937 w 11384"/>
                <a:gd name="connsiteY9" fmla="*/ 10981 h 11298"/>
                <a:gd name="connsiteX10" fmla="*/ 6263 w 11384"/>
                <a:gd name="connsiteY10" fmla="*/ 10787 h 11298"/>
                <a:gd name="connsiteX11" fmla="*/ 5609 w 11384"/>
                <a:gd name="connsiteY11" fmla="*/ 10535 h 11298"/>
                <a:gd name="connsiteX12" fmla="*/ 5016 w 11384"/>
                <a:gd name="connsiteY12" fmla="*/ 10238 h 11298"/>
                <a:gd name="connsiteX13" fmla="*/ 4462 w 11384"/>
                <a:gd name="connsiteY13" fmla="*/ 9908 h 11298"/>
                <a:gd name="connsiteX14" fmla="*/ 3708 w 11384"/>
                <a:gd name="connsiteY14" fmla="*/ 9339 h 11298"/>
                <a:gd name="connsiteX15" fmla="*/ 2873 w 11384"/>
                <a:gd name="connsiteY15" fmla="*/ 8480 h 11298"/>
                <a:gd name="connsiteX16" fmla="*/ 2209 w 11384"/>
                <a:gd name="connsiteY16" fmla="*/ 7516 h 11298"/>
                <a:gd name="connsiteX17" fmla="*/ 1736 w 11384"/>
                <a:gd name="connsiteY17" fmla="*/ 6495 h 11298"/>
                <a:gd name="connsiteX18" fmla="*/ 1444 w 11384"/>
                <a:gd name="connsiteY18" fmla="*/ 5448 h 11298"/>
                <a:gd name="connsiteX19" fmla="*/ 1384 w 11384"/>
                <a:gd name="connsiteY19" fmla="*/ 4924 h 11298"/>
                <a:gd name="connsiteX20" fmla="*/ 1485 w 11384"/>
                <a:gd name="connsiteY20" fmla="*/ 4802 h 11298"/>
                <a:gd name="connsiteX21" fmla="*/ 2350 w 11384"/>
                <a:gd name="connsiteY21" fmla="*/ 3813 h 11298"/>
                <a:gd name="connsiteX22" fmla="*/ 2933 w 11384"/>
                <a:gd name="connsiteY22" fmla="*/ 3282 h 11298"/>
                <a:gd name="connsiteX23" fmla="*/ 0 w 11384"/>
                <a:gd name="connsiteY23" fmla="*/ 1169 h 11298"/>
                <a:gd name="connsiteX24" fmla="*/ 1206 w 11384"/>
                <a:gd name="connsiteY24" fmla="*/ 792 h 11298"/>
                <a:gd name="connsiteX25" fmla="*/ 2956 w 11384"/>
                <a:gd name="connsiteY25" fmla="*/ 772 h 11298"/>
                <a:gd name="connsiteX26" fmla="*/ 3626 w 11384"/>
                <a:gd name="connsiteY26" fmla="*/ 996 h 11298"/>
                <a:gd name="connsiteX27" fmla="*/ 4192 w 11384"/>
                <a:gd name="connsiteY27" fmla="*/ 830 h 11298"/>
                <a:gd name="connsiteX28" fmla="*/ 4747 w 11384"/>
                <a:gd name="connsiteY28" fmla="*/ 393 h 11298"/>
                <a:gd name="connsiteX29" fmla="*/ 5485 w 11384"/>
                <a:gd name="connsiteY29" fmla="*/ 434 h 11298"/>
                <a:gd name="connsiteX30" fmla="*/ 6596 w 11384"/>
                <a:gd name="connsiteY30" fmla="*/ 0 h 11298"/>
                <a:gd name="connsiteX31" fmla="*/ 10358 w 11384"/>
                <a:gd name="connsiteY31" fmla="*/ 2785 h 11298"/>
                <a:gd name="connsiteX32" fmla="*/ 10458 w 11384"/>
                <a:gd name="connsiteY32" fmla="*/ 3114 h 11298"/>
                <a:gd name="connsiteX33" fmla="*/ 10700 w 11384"/>
                <a:gd name="connsiteY33" fmla="*/ 4866 h 11298"/>
                <a:gd name="connsiteX34" fmla="*/ 10650 w 11384"/>
                <a:gd name="connsiteY34" fmla="*/ 5791 h 11298"/>
                <a:gd name="connsiteX35" fmla="*/ 10489 w 11384"/>
                <a:gd name="connsiteY35" fmla="*/ 6340 h 11298"/>
                <a:gd name="connsiteX36" fmla="*/ 10358 w 11384"/>
                <a:gd name="connsiteY36" fmla="*/ 6573 h 11298"/>
                <a:gd name="connsiteX37" fmla="*/ 11384 w 11384"/>
                <a:gd name="connsiteY37" fmla="*/ 10361 h 11298"/>
                <a:gd name="connsiteX0" fmla="*/ 11434 w 11434"/>
                <a:gd name="connsiteY0" fmla="*/ 10361 h 11298"/>
                <a:gd name="connsiteX1" fmla="*/ 11404 w 11434"/>
                <a:gd name="connsiteY1" fmla="*/ 10399 h 11298"/>
                <a:gd name="connsiteX2" fmla="*/ 11001 w 11434"/>
                <a:gd name="connsiteY2" fmla="*/ 10749 h 11298"/>
                <a:gd name="connsiteX3" fmla="*/ 10418 w 11434"/>
                <a:gd name="connsiteY3" fmla="*/ 11052 h 11298"/>
                <a:gd name="connsiteX4" fmla="*/ 9905 w 11434"/>
                <a:gd name="connsiteY4" fmla="*/ 11214 h 11298"/>
                <a:gd name="connsiteX5" fmla="*/ 9271 w 11434"/>
                <a:gd name="connsiteY5" fmla="*/ 11298 h 11298"/>
                <a:gd name="connsiteX6" fmla="*/ 8516 w 11434"/>
                <a:gd name="connsiteY6" fmla="*/ 11259 h 11298"/>
                <a:gd name="connsiteX7" fmla="*/ 8104 w 11434"/>
                <a:gd name="connsiteY7" fmla="*/ 11182 h 11298"/>
                <a:gd name="connsiteX8" fmla="*/ 7722 w 11434"/>
                <a:gd name="connsiteY8" fmla="*/ 11130 h 11298"/>
                <a:gd name="connsiteX9" fmla="*/ 6987 w 11434"/>
                <a:gd name="connsiteY9" fmla="*/ 10981 h 11298"/>
                <a:gd name="connsiteX10" fmla="*/ 6313 w 11434"/>
                <a:gd name="connsiteY10" fmla="*/ 10787 h 11298"/>
                <a:gd name="connsiteX11" fmla="*/ 5659 w 11434"/>
                <a:gd name="connsiteY11" fmla="*/ 10535 h 11298"/>
                <a:gd name="connsiteX12" fmla="*/ 5066 w 11434"/>
                <a:gd name="connsiteY12" fmla="*/ 10238 h 11298"/>
                <a:gd name="connsiteX13" fmla="*/ 4512 w 11434"/>
                <a:gd name="connsiteY13" fmla="*/ 9908 h 11298"/>
                <a:gd name="connsiteX14" fmla="*/ 3758 w 11434"/>
                <a:gd name="connsiteY14" fmla="*/ 9339 h 11298"/>
                <a:gd name="connsiteX15" fmla="*/ 2923 w 11434"/>
                <a:gd name="connsiteY15" fmla="*/ 8480 h 11298"/>
                <a:gd name="connsiteX16" fmla="*/ 2259 w 11434"/>
                <a:gd name="connsiteY16" fmla="*/ 7516 h 11298"/>
                <a:gd name="connsiteX17" fmla="*/ 1786 w 11434"/>
                <a:gd name="connsiteY17" fmla="*/ 6495 h 11298"/>
                <a:gd name="connsiteX18" fmla="*/ 1494 w 11434"/>
                <a:gd name="connsiteY18" fmla="*/ 5448 h 11298"/>
                <a:gd name="connsiteX19" fmla="*/ 1434 w 11434"/>
                <a:gd name="connsiteY19" fmla="*/ 4924 h 11298"/>
                <a:gd name="connsiteX20" fmla="*/ 1535 w 11434"/>
                <a:gd name="connsiteY20" fmla="*/ 4802 h 11298"/>
                <a:gd name="connsiteX21" fmla="*/ 2400 w 11434"/>
                <a:gd name="connsiteY21" fmla="*/ 3813 h 11298"/>
                <a:gd name="connsiteX22" fmla="*/ 0 w 11434"/>
                <a:gd name="connsiteY22" fmla="*/ 1734 h 11298"/>
                <a:gd name="connsiteX23" fmla="*/ 50 w 11434"/>
                <a:gd name="connsiteY23" fmla="*/ 1169 h 11298"/>
                <a:gd name="connsiteX24" fmla="*/ 1256 w 11434"/>
                <a:gd name="connsiteY24" fmla="*/ 792 h 11298"/>
                <a:gd name="connsiteX25" fmla="*/ 3006 w 11434"/>
                <a:gd name="connsiteY25" fmla="*/ 772 h 11298"/>
                <a:gd name="connsiteX26" fmla="*/ 3676 w 11434"/>
                <a:gd name="connsiteY26" fmla="*/ 996 h 11298"/>
                <a:gd name="connsiteX27" fmla="*/ 4242 w 11434"/>
                <a:gd name="connsiteY27" fmla="*/ 830 h 11298"/>
                <a:gd name="connsiteX28" fmla="*/ 4797 w 11434"/>
                <a:gd name="connsiteY28" fmla="*/ 393 h 11298"/>
                <a:gd name="connsiteX29" fmla="*/ 5535 w 11434"/>
                <a:gd name="connsiteY29" fmla="*/ 434 h 11298"/>
                <a:gd name="connsiteX30" fmla="*/ 6646 w 11434"/>
                <a:gd name="connsiteY30" fmla="*/ 0 h 11298"/>
                <a:gd name="connsiteX31" fmla="*/ 10408 w 11434"/>
                <a:gd name="connsiteY31" fmla="*/ 2785 h 11298"/>
                <a:gd name="connsiteX32" fmla="*/ 10508 w 11434"/>
                <a:gd name="connsiteY32" fmla="*/ 3114 h 11298"/>
                <a:gd name="connsiteX33" fmla="*/ 10750 w 11434"/>
                <a:gd name="connsiteY33" fmla="*/ 4866 h 11298"/>
                <a:gd name="connsiteX34" fmla="*/ 10700 w 11434"/>
                <a:gd name="connsiteY34" fmla="*/ 5791 h 11298"/>
                <a:gd name="connsiteX35" fmla="*/ 10539 w 11434"/>
                <a:gd name="connsiteY35" fmla="*/ 6340 h 11298"/>
                <a:gd name="connsiteX36" fmla="*/ 10408 w 11434"/>
                <a:gd name="connsiteY36" fmla="*/ 6573 h 11298"/>
                <a:gd name="connsiteX37" fmla="*/ 11434 w 11434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413 w 14312"/>
                <a:gd name="connsiteY20" fmla="*/ 4802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049 w 14312"/>
                <a:gd name="connsiteY20" fmla="*/ 4630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12" h="11298">
                  <a:moveTo>
                    <a:pt x="14312" y="10361"/>
                  </a:moveTo>
                  <a:cubicBezTo>
                    <a:pt x="14302" y="10374"/>
                    <a:pt x="14292" y="10386"/>
                    <a:pt x="14282" y="10399"/>
                  </a:cubicBezTo>
                  <a:lnTo>
                    <a:pt x="13879" y="10749"/>
                  </a:lnTo>
                  <a:lnTo>
                    <a:pt x="13296" y="11052"/>
                  </a:lnTo>
                  <a:lnTo>
                    <a:pt x="12783" y="11214"/>
                  </a:lnTo>
                  <a:lnTo>
                    <a:pt x="12149" y="11298"/>
                  </a:lnTo>
                  <a:lnTo>
                    <a:pt x="11394" y="11259"/>
                  </a:lnTo>
                  <a:lnTo>
                    <a:pt x="10982" y="11182"/>
                  </a:lnTo>
                  <a:lnTo>
                    <a:pt x="10600" y="11130"/>
                  </a:lnTo>
                  <a:lnTo>
                    <a:pt x="9865" y="10981"/>
                  </a:lnTo>
                  <a:lnTo>
                    <a:pt x="9191" y="10787"/>
                  </a:lnTo>
                  <a:lnTo>
                    <a:pt x="8537" y="10535"/>
                  </a:lnTo>
                  <a:lnTo>
                    <a:pt x="7944" y="10238"/>
                  </a:lnTo>
                  <a:lnTo>
                    <a:pt x="7390" y="9908"/>
                  </a:lnTo>
                  <a:lnTo>
                    <a:pt x="6636" y="9339"/>
                  </a:lnTo>
                  <a:lnTo>
                    <a:pt x="5801" y="8480"/>
                  </a:lnTo>
                  <a:lnTo>
                    <a:pt x="5137" y="7516"/>
                  </a:lnTo>
                  <a:lnTo>
                    <a:pt x="4664" y="6495"/>
                  </a:lnTo>
                  <a:cubicBezTo>
                    <a:pt x="4567" y="6146"/>
                    <a:pt x="4469" y="5797"/>
                    <a:pt x="4372" y="5448"/>
                  </a:cubicBezTo>
                  <a:cubicBezTo>
                    <a:pt x="4352" y="5273"/>
                    <a:pt x="4332" y="5099"/>
                    <a:pt x="4312" y="4924"/>
                  </a:cubicBezTo>
                  <a:lnTo>
                    <a:pt x="4049" y="4630"/>
                  </a:lnTo>
                  <a:lnTo>
                    <a:pt x="0" y="1489"/>
                  </a:lnTo>
                  <a:lnTo>
                    <a:pt x="2878" y="1734"/>
                  </a:lnTo>
                  <a:cubicBezTo>
                    <a:pt x="2895" y="1546"/>
                    <a:pt x="2911" y="1357"/>
                    <a:pt x="2928" y="1169"/>
                  </a:cubicBezTo>
                  <a:lnTo>
                    <a:pt x="4134" y="792"/>
                  </a:lnTo>
                  <a:lnTo>
                    <a:pt x="5884" y="772"/>
                  </a:lnTo>
                  <a:lnTo>
                    <a:pt x="6554" y="996"/>
                  </a:lnTo>
                  <a:lnTo>
                    <a:pt x="7120" y="830"/>
                  </a:lnTo>
                  <a:lnTo>
                    <a:pt x="7675" y="393"/>
                  </a:lnTo>
                  <a:lnTo>
                    <a:pt x="8413" y="434"/>
                  </a:lnTo>
                  <a:lnTo>
                    <a:pt x="9524" y="0"/>
                  </a:lnTo>
                  <a:lnTo>
                    <a:pt x="13286" y="2785"/>
                  </a:lnTo>
                  <a:cubicBezTo>
                    <a:pt x="13319" y="2895"/>
                    <a:pt x="13353" y="3004"/>
                    <a:pt x="13386" y="3114"/>
                  </a:cubicBezTo>
                  <a:cubicBezTo>
                    <a:pt x="13467" y="3698"/>
                    <a:pt x="13547" y="4282"/>
                    <a:pt x="13628" y="4866"/>
                  </a:cubicBezTo>
                  <a:cubicBezTo>
                    <a:pt x="13611" y="5174"/>
                    <a:pt x="13595" y="5483"/>
                    <a:pt x="13578" y="5791"/>
                  </a:cubicBezTo>
                  <a:cubicBezTo>
                    <a:pt x="13524" y="5974"/>
                    <a:pt x="13471" y="6157"/>
                    <a:pt x="13417" y="6340"/>
                  </a:cubicBezTo>
                  <a:lnTo>
                    <a:pt x="13286" y="6573"/>
                  </a:lnTo>
                  <a:lnTo>
                    <a:pt x="14312" y="10361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1972614D-1E11-4041-960F-3016476B842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36941" y="4781459"/>
              <a:ext cx="1241584" cy="810039"/>
            </a:xfrm>
            <a:custGeom>
              <a:avLst/>
              <a:gdLst>
                <a:gd name="T0" fmla="*/ 3583 w 3651"/>
                <a:gd name="T1" fmla="*/ 1594 h 2382"/>
                <a:gd name="T2" fmla="*/ 3352 w 3651"/>
                <a:gd name="T3" fmla="*/ 1751 h 2382"/>
                <a:gd name="T4" fmla="*/ 3218 w 3651"/>
                <a:gd name="T5" fmla="*/ 1755 h 2382"/>
                <a:gd name="T6" fmla="*/ 3004 w 3651"/>
                <a:gd name="T7" fmla="*/ 1691 h 2382"/>
                <a:gd name="T8" fmla="*/ 2790 w 3651"/>
                <a:gd name="T9" fmla="*/ 1532 h 2382"/>
                <a:gd name="T10" fmla="*/ 2673 w 3651"/>
                <a:gd name="T11" fmla="*/ 1691 h 2382"/>
                <a:gd name="T12" fmla="*/ 2491 w 3651"/>
                <a:gd name="T13" fmla="*/ 1841 h 2382"/>
                <a:gd name="T14" fmla="*/ 2241 w 3651"/>
                <a:gd name="T15" fmla="*/ 1907 h 2382"/>
                <a:gd name="T16" fmla="*/ 2052 w 3651"/>
                <a:gd name="T17" fmla="*/ 1930 h 2382"/>
                <a:gd name="T18" fmla="*/ 1794 w 3651"/>
                <a:gd name="T19" fmla="*/ 2127 h 2382"/>
                <a:gd name="T20" fmla="*/ 1683 w 3651"/>
                <a:gd name="T21" fmla="*/ 2157 h 2382"/>
                <a:gd name="T22" fmla="*/ 1408 w 3651"/>
                <a:gd name="T23" fmla="*/ 2137 h 2382"/>
                <a:gd name="T24" fmla="*/ 1206 w 3651"/>
                <a:gd name="T25" fmla="*/ 2207 h 2382"/>
                <a:gd name="T26" fmla="*/ 1057 w 3651"/>
                <a:gd name="T27" fmla="*/ 2309 h 2382"/>
                <a:gd name="T28" fmla="*/ 909 w 3651"/>
                <a:gd name="T29" fmla="*/ 2372 h 2382"/>
                <a:gd name="T30" fmla="*/ 668 w 3651"/>
                <a:gd name="T31" fmla="*/ 2366 h 2382"/>
                <a:gd name="T32" fmla="*/ 618 w 3651"/>
                <a:gd name="T33" fmla="*/ 2341 h 2382"/>
                <a:gd name="T34" fmla="*/ 383 w 3651"/>
                <a:gd name="T35" fmla="*/ 1735 h 2382"/>
                <a:gd name="T36" fmla="*/ 291 w 3651"/>
                <a:gd name="T37" fmla="*/ 1483 h 2382"/>
                <a:gd name="T38" fmla="*/ 136 w 3651"/>
                <a:gd name="T39" fmla="*/ 1092 h 2382"/>
                <a:gd name="T40" fmla="*/ 24 w 3651"/>
                <a:gd name="T41" fmla="*/ 844 h 2382"/>
                <a:gd name="T42" fmla="*/ 3 w 3651"/>
                <a:gd name="T43" fmla="*/ 659 h 2382"/>
                <a:gd name="T44" fmla="*/ 31 w 3651"/>
                <a:gd name="T45" fmla="*/ 430 h 2382"/>
                <a:gd name="T46" fmla="*/ 145 w 3651"/>
                <a:gd name="T47" fmla="*/ 347 h 2382"/>
                <a:gd name="T48" fmla="*/ 360 w 3651"/>
                <a:gd name="T49" fmla="*/ 314 h 2382"/>
                <a:gd name="T50" fmla="*/ 482 w 3651"/>
                <a:gd name="T51" fmla="*/ 368 h 2382"/>
                <a:gd name="T52" fmla="*/ 532 w 3651"/>
                <a:gd name="T53" fmla="*/ 225 h 2382"/>
                <a:gd name="T54" fmla="*/ 641 w 3651"/>
                <a:gd name="T55" fmla="*/ 69 h 2382"/>
                <a:gd name="T56" fmla="*/ 781 w 3651"/>
                <a:gd name="T57" fmla="*/ 16 h 2382"/>
                <a:gd name="T58" fmla="*/ 1038 w 3651"/>
                <a:gd name="T59" fmla="*/ 72 h 2382"/>
                <a:gd name="T60" fmla="*/ 1217 w 3651"/>
                <a:gd name="T61" fmla="*/ 224 h 2382"/>
                <a:gd name="T62" fmla="*/ 1270 w 3651"/>
                <a:gd name="T63" fmla="*/ 135 h 2382"/>
                <a:gd name="T64" fmla="*/ 1356 w 3651"/>
                <a:gd name="T65" fmla="*/ 49 h 2382"/>
                <a:gd name="T66" fmla="*/ 1563 w 3651"/>
                <a:gd name="T67" fmla="*/ 0 h 2382"/>
                <a:gd name="T68" fmla="*/ 1715 w 3651"/>
                <a:gd name="T69" fmla="*/ 35 h 2382"/>
                <a:gd name="T70" fmla="*/ 1805 w 3651"/>
                <a:gd name="T71" fmla="*/ 100 h 2382"/>
                <a:gd name="T72" fmla="*/ 1943 w 3651"/>
                <a:gd name="T73" fmla="*/ 302 h 2382"/>
                <a:gd name="T74" fmla="*/ 1964 w 3651"/>
                <a:gd name="T75" fmla="*/ 161 h 2382"/>
                <a:gd name="T76" fmla="*/ 2045 w 3651"/>
                <a:gd name="T77" fmla="*/ 73 h 2382"/>
                <a:gd name="T78" fmla="*/ 2188 w 3651"/>
                <a:gd name="T79" fmla="*/ 36 h 2382"/>
                <a:gd name="T80" fmla="*/ 2478 w 3651"/>
                <a:gd name="T81" fmla="*/ 96 h 2382"/>
                <a:gd name="T82" fmla="*/ 2667 w 3651"/>
                <a:gd name="T83" fmla="*/ 251 h 2382"/>
                <a:gd name="T84" fmla="*/ 2886 w 3651"/>
                <a:gd name="T85" fmla="*/ 507 h 2382"/>
                <a:gd name="T86" fmla="*/ 2901 w 3651"/>
                <a:gd name="T87" fmla="*/ 741 h 2382"/>
                <a:gd name="T88" fmla="*/ 3064 w 3651"/>
                <a:gd name="T89" fmla="*/ 1118 h 2382"/>
                <a:gd name="T90" fmla="*/ 3337 w 3651"/>
                <a:gd name="T91" fmla="*/ 1366 h 2382"/>
                <a:gd name="T92" fmla="*/ 3642 w 3651"/>
                <a:gd name="T93" fmla="*/ 1499 h 2382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050 w 10000"/>
                <a:gd name="connsiteY132" fmla="*/ 3652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131 w 10000"/>
                <a:gd name="connsiteY124" fmla="*/ 411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0000" h="10000">
                  <a:moveTo>
                    <a:pt x="10000" y="6297"/>
                  </a:moveTo>
                  <a:cubicBezTo>
                    <a:pt x="9995" y="6311"/>
                    <a:pt x="9989" y="6325"/>
                    <a:pt x="9984" y="6339"/>
                  </a:cubicBezTo>
                  <a:lnTo>
                    <a:pt x="9814" y="6692"/>
                  </a:lnTo>
                  <a:lnTo>
                    <a:pt x="9586" y="7019"/>
                  </a:lnTo>
                  <a:lnTo>
                    <a:pt x="9397" y="7221"/>
                  </a:lnTo>
                  <a:lnTo>
                    <a:pt x="9181" y="7351"/>
                  </a:lnTo>
                  <a:lnTo>
                    <a:pt x="9000" y="7393"/>
                  </a:lnTo>
                  <a:lnTo>
                    <a:pt x="8874" y="7380"/>
                  </a:lnTo>
                  <a:lnTo>
                    <a:pt x="8814" y="7368"/>
                  </a:lnTo>
                  <a:lnTo>
                    <a:pt x="8683" y="7338"/>
                  </a:lnTo>
                  <a:lnTo>
                    <a:pt x="8444" y="7242"/>
                  </a:lnTo>
                  <a:lnTo>
                    <a:pt x="8228" y="7099"/>
                  </a:lnTo>
                  <a:lnTo>
                    <a:pt x="8039" y="6931"/>
                  </a:lnTo>
                  <a:lnTo>
                    <a:pt x="7812" y="6679"/>
                  </a:lnTo>
                  <a:cubicBezTo>
                    <a:pt x="7755" y="6597"/>
                    <a:pt x="7699" y="6514"/>
                    <a:pt x="7642" y="6432"/>
                  </a:cubicBezTo>
                  <a:cubicBezTo>
                    <a:pt x="7637" y="6423"/>
                    <a:pt x="7633" y="6415"/>
                    <a:pt x="7628" y="6406"/>
                  </a:cubicBezTo>
                  <a:cubicBezTo>
                    <a:pt x="7613" y="6451"/>
                    <a:pt x="7599" y="6496"/>
                    <a:pt x="7584" y="6541"/>
                  </a:cubicBezTo>
                  <a:lnTo>
                    <a:pt x="7321" y="7099"/>
                  </a:lnTo>
                  <a:lnTo>
                    <a:pt x="7176" y="7334"/>
                  </a:lnTo>
                  <a:cubicBezTo>
                    <a:pt x="7120" y="7405"/>
                    <a:pt x="7065" y="7477"/>
                    <a:pt x="7009" y="7548"/>
                  </a:cubicBezTo>
                  <a:lnTo>
                    <a:pt x="6823" y="7729"/>
                  </a:lnTo>
                  <a:cubicBezTo>
                    <a:pt x="6788" y="7751"/>
                    <a:pt x="6754" y="7774"/>
                    <a:pt x="6719" y="7796"/>
                  </a:cubicBezTo>
                  <a:lnTo>
                    <a:pt x="6511" y="7901"/>
                  </a:lnTo>
                  <a:lnTo>
                    <a:pt x="6138" y="8006"/>
                  </a:lnTo>
                  <a:lnTo>
                    <a:pt x="5730" y="8018"/>
                  </a:lnTo>
                  <a:lnTo>
                    <a:pt x="5670" y="8006"/>
                  </a:lnTo>
                  <a:cubicBezTo>
                    <a:pt x="5653" y="8038"/>
                    <a:pt x="5637" y="8070"/>
                    <a:pt x="5620" y="8102"/>
                  </a:cubicBezTo>
                  <a:lnTo>
                    <a:pt x="5286" y="8573"/>
                  </a:lnTo>
                  <a:lnTo>
                    <a:pt x="5067" y="8799"/>
                  </a:lnTo>
                  <a:lnTo>
                    <a:pt x="4914" y="8929"/>
                  </a:lnTo>
                  <a:lnTo>
                    <a:pt x="4834" y="8971"/>
                  </a:lnTo>
                  <a:lnTo>
                    <a:pt x="4755" y="9005"/>
                  </a:lnTo>
                  <a:lnTo>
                    <a:pt x="4610" y="9055"/>
                  </a:lnTo>
                  <a:lnTo>
                    <a:pt x="4410" y="9068"/>
                  </a:lnTo>
                  <a:lnTo>
                    <a:pt x="4065" y="9001"/>
                  </a:lnTo>
                  <a:lnTo>
                    <a:pt x="3856" y="8971"/>
                  </a:lnTo>
                  <a:lnTo>
                    <a:pt x="3769" y="8980"/>
                  </a:lnTo>
                  <a:lnTo>
                    <a:pt x="3550" y="9085"/>
                  </a:lnTo>
                  <a:lnTo>
                    <a:pt x="3303" y="9265"/>
                  </a:lnTo>
                  <a:lnTo>
                    <a:pt x="3054" y="9492"/>
                  </a:lnTo>
                  <a:lnTo>
                    <a:pt x="2950" y="9614"/>
                  </a:lnTo>
                  <a:cubicBezTo>
                    <a:pt x="2932" y="9641"/>
                    <a:pt x="2913" y="9667"/>
                    <a:pt x="2895" y="9694"/>
                  </a:cubicBezTo>
                  <a:lnTo>
                    <a:pt x="2772" y="9811"/>
                  </a:lnTo>
                  <a:lnTo>
                    <a:pt x="2635" y="9903"/>
                  </a:lnTo>
                  <a:lnTo>
                    <a:pt x="2490" y="9958"/>
                  </a:lnTo>
                  <a:lnTo>
                    <a:pt x="2262" y="10000"/>
                  </a:lnTo>
                  <a:lnTo>
                    <a:pt x="1967" y="9966"/>
                  </a:lnTo>
                  <a:lnTo>
                    <a:pt x="1830" y="9933"/>
                  </a:lnTo>
                  <a:lnTo>
                    <a:pt x="1821" y="9933"/>
                  </a:lnTo>
                  <a:cubicBezTo>
                    <a:pt x="1796" y="9920"/>
                    <a:pt x="1770" y="9908"/>
                    <a:pt x="1745" y="9895"/>
                  </a:cubicBezTo>
                  <a:lnTo>
                    <a:pt x="1693" y="9828"/>
                  </a:lnTo>
                  <a:cubicBezTo>
                    <a:pt x="1552" y="9187"/>
                    <a:pt x="1412" y="8546"/>
                    <a:pt x="1271" y="7905"/>
                  </a:cubicBezTo>
                  <a:lnTo>
                    <a:pt x="1238" y="7821"/>
                  </a:lnTo>
                  <a:lnTo>
                    <a:pt x="1049" y="7284"/>
                  </a:lnTo>
                  <a:cubicBezTo>
                    <a:pt x="1003" y="7117"/>
                    <a:pt x="958" y="6951"/>
                    <a:pt x="912" y="6784"/>
                  </a:cubicBezTo>
                  <a:lnTo>
                    <a:pt x="852" y="6511"/>
                  </a:lnTo>
                  <a:cubicBezTo>
                    <a:pt x="834" y="6416"/>
                    <a:pt x="815" y="6321"/>
                    <a:pt x="797" y="6226"/>
                  </a:cubicBezTo>
                  <a:lnTo>
                    <a:pt x="671" y="5642"/>
                  </a:lnTo>
                  <a:cubicBezTo>
                    <a:pt x="623" y="5456"/>
                    <a:pt x="574" y="5270"/>
                    <a:pt x="526" y="5084"/>
                  </a:cubicBezTo>
                  <a:lnTo>
                    <a:pt x="373" y="4584"/>
                  </a:lnTo>
                  <a:cubicBezTo>
                    <a:pt x="346" y="4514"/>
                    <a:pt x="320" y="4444"/>
                    <a:pt x="293" y="4374"/>
                  </a:cubicBezTo>
                  <a:cubicBezTo>
                    <a:pt x="258" y="4250"/>
                    <a:pt x="224" y="4125"/>
                    <a:pt x="189" y="4001"/>
                  </a:cubicBezTo>
                  <a:lnTo>
                    <a:pt x="66" y="3543"/>
                  </a:lnTo>
                  <a:cubicBezTo>
                    <a:pt x="50" y="3445"/>
                    <a:pt x="35" y="3347"/>
                    <a:pt x="19" y="3249"/>
                  </a:cubicBezTo>
                  <a:cubicBezTo>
                    <a:pt x="18" y="3197"/>
                    <a:pt x="17" y="3146"/>
                    <a:pt x="16" y="3094"/>
                  </a:cubicBezTo>
                  <a:cubicBezTo>
                    <a:pt x="13" y="2985"/>
                    <a:pt x="11" y="2876"/>
                    <a:pt x="8" y="2767"/>
                  </a:cubicBezTo>
                  <a:cubicBezTo>
                    <a:pt x="5" y="2607"/>
                    <a:pt x="3" y="2448"/>
                    <a:pt x="0" y="2288"/>
                  </a:cubicBezTo>
                  <a:cubicBezTo>
                    <a:pt x="13" y="2182"/>
                    <a:pt x="25" y="2075"/>
                    <a:pt x="38" y="1969"/>
                  </a:cubicBezTo>
                  <a:cubicBezTo>
                    <a:pt x="54" y="1914"/>
                    <a:pt x="69" y="1860"/>
                    <a:pt x="85" y="1805"/>
                  </a:cubicBezTo>
                  <a:cubicBezTo>
                    <a:pt x="96" y="1778"/>
                    <a:pt x="107" y="1752"/>
                    <a:pt x="118" y="1725"/>
                  </a:cubicBezTo>
                  <a:lnTo>
                    <a:pt x="230" y="1583"/>
                  </a:lnTo>
                  <a:lnTo>
                    <a:pt x="397" y="1457"/>
                  </a:lnTo>
                  <a:lnTo>
                    <a:pt x="586" y="1364"/>
                  </a:lnTo>
                  <a:lnTo>
                    <a:pt x="789" y="1318"/>
                  </a:lnTo>
                  <a:lnTo>
                    <a:pt x="986" y="1318"/>
                  </a:lnTo>
                  <a:lnTo>
                    <a:pt x="1161" y="1373"/>
                  </a:lnTo>
                  <a:cubicBezTo>
                    <a:pt x="1196" y="1402"/>
                    <a:pt x="1230" y="1432"/>
                    <a:pt x="1265" y="1461"/>
                  </a:cubicBezTo>
                  <a:cubicBezTo>
                    <a:pt x="1283" y="1489"/>
                    <a:pt x="1302" y="1517"/>
                    <a:pt x="1320" y="1545"/>
                  </a:cubicBezTo>
                  <a:cubicBezTo>
                    <a:pt x="1327" y="1562"/>
                    <a:pt x="1335" y="1578"/>
                    <a:pt x="1342" y="1595"/>
                  </a:cubicBezTo>
                  <a:cubicBezTo>
                    <a:pt x="1345" y="1555"/>
                    <a:pt x="1347" y="1514"/>
                    <a:pt x="1350" y="1474"/>
                  </a:cubicBezTo>
                  <a:cubicBezTo>
                    <a:pt x="1386" y="1298"/>
                    <a:pt x="1421" y="1121"/>
                    <a:pt x="1457" y="945"/>
                  </a:cubicBezTo>
                  <a:cubicBezTo>
                    <a:pt x="1482" y="869"/>
                    <a:pt x="1506" y="794"/>
                    <a:pt x="1531" y="718"/>
                  </a:cubicBezTo>
                  <a:lnTo>
                    <a:pt x="1630" y="487"/>
                  </a:lnTo>
                  <a:lnTo>
                    <a:pt x="1756" y="290"/>
                  </a:lnTo>
                  <a:cubicBezTo>
                    <a:pt x="1781" y="262"/>
                    <a:pt x="1805" y="234"/>
                    <a:pt x="1830" y="206"/>
                  </a:cubicBezTo>
                  <a:lnTo>
                    <a:pt x="1923" y="134"/>
                  </a:lnTo>
                  <a:lnTo>
                    <a:pt x="2139" y="67"/>
                  </a:lnTo>
                  <a:lnTo>
                    <a:pt x="2375" y="80"/>
                  </a:lnTo>
                  <a:lnTo>
                    <a:pt x="2610" y="164"/>
                  </a:lnTo>
                  <a:lnTo>
                    <a:pt x="2843" y="302"/>
                  </a:lnTo>
                  <a:lnTo>
                    <a:pt x="3048" y="487"/>
                  </a:lnTo>
                  <a:lnTo>
                    <a:pt x="3216" y="705"/>
                  </a:lnTo>
                  <a:lnTo>
                    <a:pt x="3333" y="940"/>
                  </a:lnTo>
                  <a:cubicBezTo>
                    <a:pt x="3344" y="979"/>
                    <a:pt x="3355" y="1019"/>
                    <a:pt x="3366" y="1058"/>
                  </a:cubicBezTo>
                  <a:cubicBezTo>
                    <a:pt x="3369" y="1030"/>
                    <a:pt x="3371" y="1002"/>
                    <a:pt x="3374" y="974"/>
                  </a:cubicBezTo>
                  <a:cubicBezTo>
                    <a:pt x="3409" y="838"/>
                    <a:pt x="3443" y="703"/>
                    <a:pt x="3478" y="567"/>
                  </a:cubicBezTo>
                  <a:cubicBezTo>
                    <a:pt x="3511" y="498"/>
                    <a:pt x="3544" y="430"/>
                    <a:pt x="3577" y="361"/>
                  </a:cubicBezTo>
                  <a:cubicBezTo>
                    <a:pt x="3606" y="323"/>
                    <a:pt x="3636" y="286"/>
                    <a:pt x="3665" y="248"/>
                  </a:cubicBezTo>
                  <a:cubicBezTo>
                    <a:pt x="3681" y="234"/>
                    <a:pt x="3698" y="220"/>
                    <a:pt x="3714" y="206"/>
                  </a:cubicBezTo>
                  <a:cubicBezTo>
                    <a:pt x="3751" y="179"/>
                    <a:pt x="3789" y="153"/>
                    <a:pt x="3826" y="126"/>
                  </a:cubicBezTo>
                  <a:lnTo>
                    <a:pt x="4076" y="17"/>
                  </a:lnTo>
                  <a:lnTo>
                    <a:pt x="4281" y="0"/>
                  </a:lnTo>
                  <a:lnTo>
                    <a:pt x="4421" y="13"/>
                  </a:lnTo>
                  <a:lnTo>
                    <a:pt x="4560" y="59"/>
                  </a:lnTo>
                  <a:cubicBezTo>
                    <a:pt x="4606" y="88"/>
                    <a:pt x="4651" y="118"/>
                    <a:pt x="4697" y="147"/>
                  </a:cubicBezTo>
                  <a:cubicBezTo>
                    <a:pt x="4719" y="167"/>
                    <a:pt x="4741" y="186"/>
                    <a:pt x="4763" y="206"/>
                  </a:cubicBezTo>
                  <a:cubicBezTo>
                    <a:pt x="4784" y="225"/>
                    <a:pt x="4805" y="245"/>
                    <a:pt x="4826" y="264"/>
                  </a:cubicBezTo>
                  <a:cubicBezTo>
                    <a:pt x="4865" y="316"/>
                    <a:pt x="4905" y="368"/>
                    <a:pt x="4944" y="420"/>
                  </a:cubicBezTo>
                  <a:lnTo>
                    <a:pt x="5097" y="680"/>
                  </a:lnTo>
                  <a:lnTo>
                    <a:pt x="5294" y="1180"/>
                  </a:lnTo>
                  <a:cubicBezTo>
                    <a:pt x="5303" y="1209"/>
                    <a:pt x="5313" y="1239"/>
                    <a:pt x="5322" y="1268"/>
                  </a:cubicBezTo>
                  <a:cubicBezTo>
                    <a:pt x="5319" y="1243"/>
                    <a:pt x="5317" y="1217"/>
                    <a:pt x="5314" y="1192"/>
                  </a:cubicBezTo>
                  <a:lnTo>
                    <a:pt x="5341" y="835"/>
                  </a:lnTo>
                  <a:cubicBezTo>
                    <a:pt x="5354" y="782"/>
                    <a:pt x="5366" y="729"/>
                    <a:pt x="5379" y="676"/>
                  </a:cubicBezTo>
                  <a:cubicBezTo>
                    <a:pt x="5400" y="623"/>
                    <a:pt x="5421" y="569"/>
                    <a:pt x="5442" y="516"/>
                  </a:cubicBezTo>
                  <a:cubicBezTo>
                    <a:pt x="5474" y="469"/>
                    <a:pt x="5506" y="421"/>
                    <a:pt x="5538" y="374"/>
                  </a:cubicBezTo>
                  <a:cubicBezTo>
                    <a:pt x="5559" y="351"/>
                    <a:pt x="5580" y="329"/>
                    <a:pt x="5601" y="306"/>
                  </a:cubicBezTo>
                  <a:lnTo>
                    <a:pt x="5667" y="252"/>
                  </a:lnTo>
                  <a:lnTo>
                    <a:pt x="5823" y="181"/>
                  </a:lnTo>
                  <a:lnTo>
                    <a:pt x="5993" y="151"/>
                  </a:lnTo>
                  <a:lnTo>
                    <a:pt x="6174" y="155"/>
                  </a:lnTo>
                  <a:lnTo>
                    <a:pt x="6448" y="223"/>
                  </a:lnTo>
                  <a:lnTo>
                    <a:pt x="6787" y="403"/>
                  </a:lnTo>
                  <a:lnTo>
                    <a:pt x="6927" y="525"/>
                  </a:lnTo>
                  <a:cubicBezTo>
                    <a:pt x="6963" y="571"/>
                    <a:pt x="7095" y="365"/>
                    <a:pt x="7131" y="411"/>
                  </a:cubicBezTo>
                  <a:lnTo>
                    <a:pt x="7496" y="671"/>
                  </a:lnTo>
                  <a:lnTo>
                    <a:pt x="7918" y="1332"/>
                  </a:lnTo>
                  <a:lnTo>
                    <a:pt x="8071" y="1603"/>
                  </a:lnTo>
                  <a:cubicBezTo>
                    <a:pt x="8080" y="1691"/>
                    <a:pt x="8089" y="1778"/>
                    <a:pt x="8098" y="1866"/>
                  </a:cubicBezTo>
                  <a:lnTo>
                    <a:pt x="8331" y="2273"/>
                  </a:lnTo>
                  <a:cubicBezTo>
                    <a:pt x="8359" y="2391"/>
                    <a:pt x="8388" y="2508"/>
                    <a:pt x="8416" y="2626"/>
                  </a:cubicBezTo>
                  <a:cubicBezTo>
                    <a:pt x="8430" y="2779"/>
                    <a:pt x="8451" y="2745"/>
                    <a:pt x="8465" y="2898"/>
                  </a:cubicBezTo>
                  <a:cubicBezTo>
                    <a:pt x="8500" y="3078"/>
                    <a:pt x="8490" y="3125"/>
                    <a:pt x="8525" y="3305"/>
                  </a:cubicBezTo>
                  <a:cubicBezTo>
                    <a:pt x="8544" y="3522"/>
                    <a:pt x="8564" y="3739"/>
                    <a:pt x="8583" y="3956"/>
                  </a:cubicBezTo>
                  <a:cubicBezTo>
                    <a:pt x="8519" y="4202"/>
                    <a:pt x="8456" y="4448"/>
                    <a:pt x="8392" y="4694"/>
                  </a:cubicBezTo>
                  <a:lnTo>
                    <a:pt x="8548" y="4962"/>
                  </a:lnTo>
                  <a:lnTo>
                    <a:pt x="8852" y="5403"/>
                  </a:lnTo>
                  <a:lnTo>
                    <a:pt x="9140" y="5735"/>
                  </a:lnTo>
                  <a:lnTo>
                    <a:pt x="9395" y="5974"/>
                  </a:lnTo>
                  <a:lnTo>
                    <a:pt x="9721" y="6196"/>
                  </a:lnTo>
                  <a:lnTo>
                    <a:pt x="9975" y="6293"/>
                  </a:lnTo>
                  <a:cubicBezTo>
                    <a:pt x="9983" y="6294"/>
                    <a:pt x="9992" y="6296"/>
                    <a:pt x="10000" y="6297"/>
                  </a:cubicBez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9F51FD8-7F67-450A-83BB-E6C9613C54E4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470642" y="5077191"/>
              <a:ext cx="762090" cy="241788"/>
            </a:xfrm>
            <a:custGeom>
              <a:avLst/>
              <a:gdLst>
                <a:gd name="T0" fmla="*/ 2218 w 2242"/>
                <a:gd name="T1" fmla="*/ 418 h 712"/>
                <a:gd name="T2" fmla="*/ 2076 w 2242"/>
                <a:gd name="T3" fmla="*/ 368 h 712"/>
                <a:gd name="T4" fmla="*/ 1862 w 2242"/>
                <a:gd name="T5" fmla="*/ 361 h 712"/>
                <a:gd name="T6" fmla="*/ 1783 w 2242"/>
                <a:gd name="T7" fmla="*/ 381 h 712"/>
                <a:gd name="T8" fmla="*/ 1726 w 2242"/>
                <a:gd name="T9" fmla="*/ 431 h 712"/>
                <a:gd name="T10" fmla="*/ 1689 w 2242"/>
                <a:gd name="T11" fmla="*/ 507 h 712"/>
                <a:gd name="T12" fmla="*/ 1682 w 2242"/>
                <a:gd name="T13" fmla="*/ 610 h 712"/>
                <a:gd name="T14" fmla="*/ 1611 w 2242"/>
                <a:gd name="T15" fmla="*/ 470 h 712"/>
                <a:gd name="T16" fmla="*/ 1505 w 2242"/>
                <a:gd name="T17" fmla="*/ 371 h 712"/>
                <a:gd name="T18" fmla="*/ 1454 w 2242"/>
                <a:gd name="T19" fmla="*/ 343 h 712"/>
                <a:gd name="T20" fmla="*/ 1348 w 2242"/>
                <a:gd name="T21" fmla="*/ 311 h 712"/>
                <a:gd name="T22" fmla="*/ 1216 w 2242"/>
                <a:gd name="T23" fmla="*/ 312 h 712"/>
                <a:gd name="T24" fmla="*/ 1095 w 2242"/>
                <a:gd name="T25" fmla="*/ 357 h 712"/>
                <a:gd name="T26" fmla="*/ 1045 w 2242"/>
                <a:gd name="T27" fmla="*/ 394 h 712"/>
                <a:gd name="T28" fmla="*/ 972 w 2242"/>
                <a:gd name="T29" fmla="*/ 540 h 712"/>
                <a:gd name="T30" fmla="*/ 956 w 2242"/>
                <a:gd name="T31" fmla="*/ 532 h 712"/>
                <a:gd name="T32" fmla="*/ 847 w 2242"/>
                <a:gd name="T33" fmla="*/ 430 h 712"/>
                <a:gd name="T34" fmla="*/ 682 w 2242"/>
                <a:gd name="T35" fmla="*/ 357 h 712"/>
                <a:gd name="T36" fmla="*/ 512 w 2242"/>
                <a:gd name="T37" fmla="*/ 333 h 712"/>
                <a:gd name="T38" fmla="*/ 407 w 2242"/>
                <a:gd name="T39" fmla="*/ 357 h 712"/>
                <a:gd name="T40" fmla="*/ 324 w 2242"/>
                <a:gd name="T41" fmla="*/ 427 h 712"/>
                <a:gd name="T42" fmla="*/ 261 w 2242"/>
                <a:gd name="T43" fmla="*/ 543 h 712"/>
                <a:gd name="T44" fmla="*/ 229 w 2242"/>
                <a:gd name="T45" fmla="*/ 705 h 712"/>
                <a:gd name="T46" fmla="*/ 228 w 2242"/>
                <a:gd name="T47" fmla="*/ 704 h 712"/>
                <a:gd name="T48" fmla="*/ 198 w 2242"/>
                <a:gd name="T49" fmla="*/ 678 h 712"/>
                <a:gd name="T50" fmla="*/ 177 w 2242"/>
                <a:gd name="T51" fmla="*/ 662 h 712"/>
                <a:gd name="T52" fmla="*/ 196 w 2242"/>
                <a:gd name="T53" fmla="*/ 578 h 712"/>
                <a:gd name="T54" fmla="*/ 186 w 2242"/>
                <a:gd name="T55" fmla="*/ 477 h 712"/>
                <a:gd name="T56" fmla="*/ 166 w 2242"/>
                <a:gd name="T57" fmla="*/ 439 h 712"/>
                <a:gd name="T58" fmla="*/ 83 w 2242"/>
                <a:gd name="T59" fmla="*/ 374 h 712"/>
                <a:gd name="T60" fmla="*/ 0 w 2242"/>
                <a:gd name="T61" fmla="*/ 357 h 712"/>
                <a:gd name="T62" fmla="*/ 238 w 2242"/>
                <a:gd name="T63" fmla="*/ 347 h 712"/>
                <a:gd name="T64" fmla="*/ 284 w 2242"/>
                <a:gd name="T65" fmla="*/ 301 h 712"/>
                <a:gd name="T66" fmla="*/ 127 w 2242"/>
                <a:gd name="T67" fmla="*/ 152 h 712"/>
                <a:gd name="T68" fmla="*/ 50 w 2242"/>
                <a:gd name="T69" fmla="*/ 0 h 712"/>
                <a:gd name="T70" fmla="*/ 86 w 2242"/>
                <a:gd name="T71" fmla="*/ 66 h 712"/>
                <a:gd name="T72" fmla="*/ 216 w 2242"/>
                <a:gd name="T73" fmla="*/ 179 h 712"/>
                <a:gd name="T74" fmla="*/ 357 w 2242"/>
                <a:gd name="T75" fmla="*/ 229 h 712"/>
                <a:gd name="T76" fmla="*/ 840 w 2242"/>
                <a:gd name="T77" fmla="*/ 229 h 712"/>
                <a:gd name="T78" fmla="*/ 1069 w 2242"/>
                <a:gd name="T79" fmla="*/ 191 h 712"/>
                <a:gd name="T80" fmla="*/ 1210 w 2242"/>
                <a:gd name="T81" fmla="*/ 145 h 712"/>
                <a:gd name="T82" fmla="*/ 1392 w 2242"/>
                <a:gd name="T83" fmla="*/ 159 h 712"/>
                <a:gd name="T84" fmla="*/ 1525 w 2242"/>
                <a:gd name="T85" fmla="*/ 201 h 712"/>
                <a:gd name="T86" fmla="*/ 1733 w 2242"/>
                <a:gd name="T87" fmla="*/ 279 h 712"/>
                <a:gd name="T88" fmla="*/ 1855 w 2242"/>
                <a:gd name="T89" fmla="*/ 292 h 712"/>
                <a:gd name="T90" fmla="*/ 2026 w 2242"/>
                <a:gd name="T91" fmla="*/ 297 h 712"/>
                <a:gd name="T92" fmla="*/ 2106 w 2242"/>
                <a:gd name="T93" fmla="*/ 340 h 712"/>
                <a:gd name="T94" fmla="*/ 2242 w 2242"/>
                <a:gd name="T95" fmla="*/ 433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2" h="712">
                  <a:moveTo>
                    <a:pt x="2242" y="433"/>
                  </a:moveTo>
                  <a:lnTo>
                    <a:pt x="2218" y="418"/>
                  </a:lnTo>
                  <a:lnTo>
                    <a:pt x="2163" y="396"/>
                  </a:lnTo>
                  <a:lnTo>
                    <a:pt x="2076" y="368"/>
                  </a:lnTo>
                  <a:lnTo>
                    <a:pt x="1951" y="354"/>
                  </a:lnTo>
                  <a:lnTo>
                    <a:pt x="1862" y="361"/>
                  </a:lnTo>
                  <a:lnTo>
                    <a:pt x="1808" y="373"/>
                  </a:lnTo>
                  <a:lnTo>
                    <a:pt x="1783" y="381"/>
                  </a:lnTo>
                  <a:lnTo>
                    <a:pt x="1760" y="397"/>
                  </a:lnTo>
                  <a:lnTo>
                    <a:pt x="1726" y="431"/>
                  </a:lnTo>
                  <a:lnTo>
                    <a:pt x="1703" y="469"/>
                  </a:lnTo>
                  <a:lnTo>
                    <a:pt x="1689" y="507"/>
                  </a:lnTo>
                  <a:lnTo>
                    <a:pt x="1679" y="592"/>
                  </a:lnTo>
                  <a:lnTo>
                    <a:pt x="1682" y="610"/>
                  </a:lnTo>
                  <a:lnTo>
                    <a:pt x="1676" y="589"/>
                  </a:lnTo>
                  <a:lnTo>
                    <a:pt x="1611" y="470"/>
                  </a:lnTo>
                  <a:lnTo>
                    <a:pt x="1554" y="408"/>
                  </a:lnTo>
                  <a:lnTo>
                    <a:pt x="1505" y="371"/>
                  </a:lnTo>
                  <a:lnTo>
                    <a:pt x="1478" y="357"/>
                  </a:lnTo>
                  <a:lnTo>
                    <a:pt x="1454" y="343"/>
                  </a:lnTo>
                  <a:lnTo>
                    <a:pt x="1402" y="322"/>
                  </a:lnTo>
                  <a:lnTo>
                    <a:pt x="1348" y="311"/>
                  </a:lnTo>
                  <a:lnTo>
                    <a:pt x="1294" y="308"/>
                  </a:lnTo>
                  <a:lnTo>
                    <a:pt x="1216" y="312"/>
                  </a:lnTo>
                  <a:lnTo>
                    <a:pt x="1127" y="338"/>
                  </a:lnTo>
                  <a:lnTo>
                    <a:pt x="1095" y="357"/>
                  </a:lnTo>
                  <a:lnTo>
                    <a:pt x="1077" y="367"/>
                  </a:lnTo>
                  <a:lnTo>
                    <a:pt x="1045" y="394"/>
                  </a:lnTo>
                  <a:lnTo>
                    <a:pt x="1009" y="443"/>
                  </a:lnTo>
                  <a:lnTo>
                    <a:pt x="972" y="540"/>
                  </a:lnTo>
                  <a:lnTo>
                    <a:pt x="968" y="560"/>
                  </a:lnTo>
                  <a:lnTo>
                    <a:pt x="956" y="532"/>
                  </a:lnTo>
                  <a:lnTo>
                    <a:pt x="912" y="477"/>
                  </a:lnTo>
                  <a:lnTo>
                    <a:pt x="847" y="430"/>
                  </a:lnTo>
                  <a:lnTo>
                    <a:pt x="768" y="388"/>
                  </a:lnTo>
                  <a:lnTo>
                    <a:pt x="682" y="357"/>
                  </a:lnTo>
                  <a:lnTo>
                    <a:pt x="595" y="338"/>
                  </a:lnTo>
                  <a:lnTo>
                    <a:pt x="512" y="333"/>
                  </a:lnTo>
                  <a:lnTo>
                    <a:pt x="437" y="344"/>
                  </a:lnTo>
                  <a:lnTo>
                    <a:pt x="407" y="357"/>
                  </a:lnTo>
                  <a:lnTo>
                    <a:pt x="375" y="377"/>
                  </a:lnTo>
                  <a:lnTo>
                    <a:pt x="324" y="427"/>
                  </a:lnTo>
                  <a:lnTo>
                    <a:pt x="286" y="484"/>
                  </a:lnTo>
                  <a:lnTo>
                    <a:pt x="261" y="543"/>
                  </a:lnTo>
                  <a:lnTo>
                    <a:pt x="238" y="628"/>
                  </a:lnTo>
                  <a:lnTo>
                    <a:pt x="229" y="705"/>
                  </a:lnTo>
                  <a:lnTo>
                    <a:pt x="229" y="712"/>
                  </a:lnTo>
                  <a:lnTo>
                    <a:pt x="228" y="704"/>
                  </a:lnTo>
                  <a:lnTo>
                    <a:pt x="219" y="692"/>
                  </a:lnTo>
                  <a:lnTo>
                    <a:pt x="198" y="678"/>
                  </a:lnTo>
                  <a:lnTo>
                    <a:pt x="177" y="662"/>
                  </a:lnTo>
                  <a:lnTo>
                    <a:pt x="177" y="662"/>
                  </a:lnTo>
                  <a:lnTo>
                    <a:pt x="186" y="633"/>
                  </a:lnTo>
                  <a:lnTo>
                    <a:pt x="196" y="578"/>
                  </a:lnTo>
                  <a:lnTo>
                    <a:pt x="196" y="525"/>
                  </a:lnTo>
                  <a:lnTo>
                    <a:pt x="186" y="477"/>
                  </a:lnTo>
                  <a:lnTo>
                    <a:pt x="177" y="459"/>
                  </a:lnTo>
                  <a:lnTo>
                    <a:pt x="166" y="439"/>
                  </a:lnTo>
                  <a:lnTo>
                    <a:pt x="130" y="403"/>
                  </a:lnTo>
                  <a:lnTo>
                    <a:pt x="83" y="374"/>
                  </a:lnTo>
                  <a:lnTo>
                    <a:pt x="28" y="358"/>
                  </a:lnTo>
                  <a:lnTo>
                    <a:pt x="0" y="357"/>
                  </a:lnTo>
                  <a:lnTo>
                    <a:pt x="76" y="357"/>
                  </a:lnTo>
                  <a:lnTo>
                    <a:pt x="238" y="347"/>
                  </a:lnTo>
                  <a:lnTo>
                    <a:pt x="331" y="331"/>
                  </a:lnTo>
                  <a:lnTo>
                    <a:pt x="284" y="301"/>
                  </a:lnTo>
                  <a:lnTo>
                    <a:pt x="199" y="234"/>
                  </a:lnTo>
                  <a:lnTo>
                    <a:pt x="127" y="152"/>
                  </a:lnTo>
                  <a:lnTo>
                    <a:pt x="71" y="55"/>
                  </a:lnTo>
                  <a:lnTo>
                    <a:pt x="50" y="0"/>
                  </a:lnTo>
                  <a:lnTo>
                    <a:pt x="60" y="23"/>
                  </a:lnTo>
                  <a:lnTo>
                    <a:pt x="86" y="66"/>
                  </a:lnTo>
                  <a:lnTo>
                    <a:pt x="134" y="122"/>
                  </a:lnTo>
                  <a:lnTo>
                    <a:pt x="216" y="179"/>
                  </a:lnTo>
                  <a:lnTo>
                    <a:pt x="308" y="218"/>
                  </a:lnTo>
                  <a:lnTo>
                    <a:pt x="357" y="229"/>
                  </a:lnTo>
                  <a:lnTo>
                    <a:pt x="484" y="229"/>
                  </a:lnTo>
                  <a:lnTo>
                    <a:pt x="840" y="229"/>
                  </a:lnTo>
                  <a:lnTo>
                    <a:pt x="968" y="229"/>
                  </a:lnTo>
                  <a:lnTo>
                    <a:pt x="1069" y="191"/>
                  </a:lnTo>
                  <a:lnTo>
                    <a:pt x="1173" y="152"/>
                  </a:lnTo>
                  <a:lnTo>
                    <a:pt x="1210" y="145"/>
                  </a:lnTo>
                  <a:lnTo>
                    <a:pt x="1286" y="142"/>
                  </a:lnTo>
                  <a:lnTo>
                    <a:pt x="1392" y="159"/>
                  </a:lnTo>
                  <a:lnTo>
                    <a:pt x="1452" y="178"/>
                  </a:lnTo>
                  <a:lnTo>
                    <a:pt x="1525" y="201"/>
                  </a:lnTo>
                  <a:lnTo>
                    <a:pt x="1660" y="258"/>
                  </a:lnTo>
                  <a:lnTo>
                    <a:pt x="1733" y="279"/>
                  </a:lnTo>
                  <a:lnTo>
                    <a:pt x="1772" y="288"/>
                  </a:lnTo>
                  <a:lnTo>
                    <a:pt x="1855" y="292"/>
                  </a:lnTo>
                  <a:lnTo>
                    <a:pt x="1941" y="292"/>
                  </a:lnTo>
                  <a:lnTo>
                    <a:pt x="2026" y="297"/>
                  </a:lnTo>
                  <a:lnTo>
                    <a:pt x="2064" y="305"/>
                  </a:lnTo>
                  <a:lnTo>
                    <a:pt x="2106" y="340"/>
                  </a:lnTo>
                  <a:lnTo>
                    <a:pt x="2201" y="397"/>
                  </a:lnTo>
                  <a:lnTo>
                    <a:pt x="2242" y="433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32AFDDE-260E-44BE-9E9A-E5D8BE91111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898" y="4752818"/>
              <a:ext cx="259131" cy="425424"/>
            </a:xfrm>
            <a:custGeom>
              <a:avLst/>
              <a:gdLst>
                <a:gd name="T0" fmla="*/ 740 w 764"/>
                <a:gd name="T1" fmla="*/ 1249 h 1249"/>
                <a:gd name="T2" fmla="*/ 740 w 764"/>
                <a:gd name="T3" fmla="*/ 1246 h 1249"/>
                <a:gd name="T4" fmla="*/ 729 w 764"/>
                <a:gd name="T5" fmla="*/ 1217 h 1249"/>
                <a:gd name="T6" fmla="*/ 714 w 764"/>
                <a:gd name="T7" fmla="*/ 1198 h 1249"/>
                <a:gd name="T8" fmla="*/ 695 w 764"/>
                <a:gd name="T9" fmla="*/ 1175 h 1249"/>
                <a:gd name="T10" fmla="*/ 646 w 764"/>
                <a:gd name="T11" fmla="*/ 1110 h 1249"/>
                <a:gd name="T12" fmla="*/ 612 w 764"/>
                <a:gd name="T13" fmla="*/ 1071 h 1249"/>
                <a:gd name="T14" fmla="*/ 573 w 764"/>
                <a:gd name="T15" fmla="*/ 1032 h 1249"/>
                <a:gd name="T16" fmla="*/ 497 w 764"/>
                <a:gd name="T17" fmla="*/ 946 h 1249"/>
                <a:gd name="T18" fmla="*/ 458 w 764"/>
                <a:gd name="T19" fmla="*/ 893 h 1249"/>
                <a:gd name="T20" fmla="*/ 417 w 764"/>
                <a:gd name="T21" fmla="*/ 852 h 1249"/>
                <a:gd name="T22" fmla="*/ 322 w 764"/>
                <a:gd name="T23" fmla="*/ 746 h 1249"/>
                <a:gd name="T24" fmla="*/ 281 w 764"/>
                <a:gd name="T25" fmla="*/ 688 h 1249"/>
                <a:gd name="T26" fmla="*/ 242 w 764"/>
                <a:gd name="T27" fmla="*/ 631 h 1249"/>
                <a:gd name="T28" fmla="*/ 190 w 764"/>
                <a:gd name="T29" fmla="*/ 539 h 1249"/>
                <a:gd name="T30" fmla="*/ 163 w 764"/>
                <a:gd name="T31" fmla="*/ 472 h 1249"/>
                <a:gd name="T32" fmla="*/ 153 w 764"/>
                <a:gd name="T33" fmla="*/ 435 h 1249"/>
                <a:gd name="T34" fmla="*/ 137 w 764"/>
                <a:gd name="T35" fmla="*/ 399 h 1249"/>
                <a:gd name="T36" fmla="*/ 117 w 764"/>
                <a:gd name="T37" fmla="*/ 342 h 1249"/>
                <a:gd name="T38" fmla="*/ 101 w 764"/>
                <a:gd name="T39" fmla="*/ 307 h 1249"/>
                <a:gd name="T40" fmla="*/ 93 w 764"/>
                <a:gd name="T41" fmla="*/ 296 h 1249"/>
                <a:gd name="T42" fmla="*/ 83 w 764"/>
                <a:gd name="T43" fmla="*/ 270 h 1249"/>
                <a:gd name="T44" fmla="*/ 76 w 764"/>
                <a:gd name="T45" fmla="*/ 227 h 1249"/>
                <a:gd name="T46" fmla="*/ 76 w 764"/>
                <a:gd name="T47" fmla="*/ 205 h 1249"/>
                <a:gd name="T48" fmla="*/ 38 w 764"/>
                <a:gd name="T49" fmla="*/ 102 h 1249"/>
                <a:gd name="T50" fmla="*/ 25 w 764"/>
                <a:gd name="T51" fmla="*/ 52 h 1249"/>
                <a:gd name="T52" fmla="*/ 10 w 764"/>
                <a:gd name="T53" fmla="*/ 32 h 1249"/>
                <a:gd name="T54" fmla="*/ 0 w 764"/>
                <a:gd name="T55" fmla="*/ 3 h 1249"/>
                <a:gd name="T56" fmla="*/ 0 w 764"/>
                <a:gd name="T57" fmla="*/ 0 h 1249"/>
                <a:gd name="T58" fmla="*/ 0 w 764"/>
                <a:gd name="T59" fmla="*/ 0 h 1249"/>
                <a:gd name="T60" fmla="*/ 13 w 764"/>
                <a:gd name="T61" fmla="*/ 13 h 1249"/>
                <a:gd name="T62" fmla="*/ 51 w 764"/>
                <a:gd name="T63" fmla="*/ 52 h 1249"/>
                <a:gd name="T64" fmla="*/ 70 w 764"/>
                <a:gd name="T65" fmla="*/ 74 h 1249"/>
                <a:gd name="T66" fmla="*/ 109 w 764"/>
                <a:gd name="T67" fmla="*/ 151 h 1249"/>
                <a:gd name="T68" fmla="*/ 127 w 764"/>
                <a:gd name="T69" fmla="*/ 205 h 1249"/>
                <a:gd name="T70" fmla="*/ 150 w 764"/>
                <a:gd name="T71" fmla="*/ 246 h 1249"/>
                <a:gd name="T72" fmla="*/ 193 w 764"/>
                <a:gd name="T73" fmla="*/ 330 h 1249"/>
                <a:gd name="T74" fmla="*/ 219 w 764"/>
                <a:gd name="T75" fmla="*/ 396 h 1249"/>
                <a:gd name="T76" fmla="*/ 229 w 764"/>
                <a:gd name="T77" fmla="*/ 435 h 1249"/>
                <a:gd name="T78" fmla="*/ 248 w 764"/>
                <a:gd name="T79" fmla="*/ 495 h 1249"/>
                <a:gd name="T80" fmla="*/ 284 w 764"/>
                <a:gd name="T81" fmla="*/ 589 h 1249"/>
                <a:gd name="T82" fmla="*/ 312 w 764"/>
                <a:gd name="T83" fmla="*/ 642 h 1249"/>
                <a:gd name="T84" fmla="*/ 331 w 764"/>
                <a:gd name="T85" fmla="*/ 664 h 1249"/>
                <a:gd name="T86" fmla="*/ 370 w 764"/>
                <a:gd name="T87" fmla="*/ 721 h 1249"/>
                <a:gd name="T88" fmla="*/ 433 w 764"/>
                <a:gd name="T89" fmla="*/ 800 h 1249"/>
                <a:gd name="T90" fmla="*/ 481 w 764"/>
                <a:gd name="T91" fmla="*/ 847 h 1249"/>
                <a:gd name="T92" fmla="*/ 510 w 764"/>
                <a:gd name="T93" fmla="*/ 867 h 1249"/>
                <a:gd name="T94" fmla="*/ 529 w 764"/>
                <a:gd name="T95" fmla="*/ 889 h 1249"/>
                <a:gd name="T96" fmla="*/ 567 w 764"/>
                <a:gd name="T97" fmla="*/ 946 h 1249"/>
                <a:gd name="T98" fmla="*/ 586 w 764"/>
                <a:gd name="T99" fmla="*/ 969 h 1249"/>
                <a:gd name="T100" fmla="*/ 605 w 764"/>
                <a:gd name="T101" fmla="*/ 988 h 1249"/>
                <a:gd name="T102" fmla="*/ 643 w 764"/>
                <a:gd name="T103" fmla="*/ 1035 h 1249"/>
                <a:gd name="T104" fmla="*/ 662 w 764"/>
                <a:gd name="T105" fmla="*/ 1071 h 1249"/>
                <a:gd name="T106" fmla="*/ 698 w 764"/>
                <a:gd name="T107" fmla="*/ 1110 h 1249"/>
                <a:gd name="T108" fmla="*/ 745 w 764"/>
                <a:gd name="T109" fmla="*/ 1185 h 1249"/>
                <a:gd name="T110" fmla="*/ 764 w 764"/>
                <a:gd name="T111" fmla="*/ 1224 h 1249"/>
                <a:gd name="T112" fmla="*/ 752 w 764"/>
                <a:gd name="T113" fmla="*/ 1224 h 1249"/>
                <a:gd name="T114" fmla="*/ 752 w 764"/>
                <a:gd name="T115" fmla="*/ 1233 h 1249"/>
                <a:gd name="T116" fmla="*/ 740 w 764"/>
                <a:gd name="T117" fmla="*/ 1249 h 1249"/>
                <a:gd name="T118" fmla="*/ 740 w 764"/>
                <a:gd name="T119" fmla="*/ 124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4" h="1249">
                  <a:moveTo>
                    <a:pt x="740" y="1249"/>
                  </a:moveTo>
                  <a:lnTo>
                    <a:pt x="740" y="1246"/>
                  </a:lnTo>
                  <a:lnTo>
                    <a:pt x="729" y="1217"/>
                  </a:lnTo>
                  <a:lnTo>
                    <a:pt x="714" y="1198"/>
                  </a:lnTo>
                  <a:lnTo>
                    <a:pt x="695" y="1175"/>
                  </a:lnTo>
                  <a:lnTo>
                    <a:pt x="646" y="1110"/>
                  </a:lnTo>
                  <a:lnTo>
                    <a:pt x="612" y="1071"/>
                  </a:lnTo>
                  <a:lnTo>
                    <a:pt x="573" y="1032"/>
                  </a:lnTo>
                  <a:lnTo>
                    <a:pt x="497" y="946"/>
                  </a:lnTo>
                  <a:lnTo>
                    <a:pt x="458" y="893"/>
                  </a:lnTo>
                  <a:lnTo>
                    <a:pt x="417" y="852"/>
                  </a:lnTo>
                  <a:lnTo>
                    <a:pt x="322" y="746"/>
                  </a:lnTo>
                  <a:lnTo>
                    <a:pt x="281" y="688"/>
                  </a:lnTo>
                  <a:lnTo>
                    <a:pt x="242" y="631"/>
                  </a:lnTo>
                  <a:lnTo>
                    <a:pt x="190" y="539"/>
                  </a:lnTo>
                  <a:lnTo>
                    <a:pt x="163" y="472"/>
                  </a:lnTo>
                  <a:lnTo>
                    <a:pt x="153" y="435"/>
                  </a:lnTo>
                  <a:lnTo>
                    <a:pt x="137" y="399"/>
                  </a:lnTo>
                  <a:lnTo>
                    <a:pt x="117" y="342"/>
                  </a:lnTo>
                  <a:lnTo>
                    <a:pt x="101" y="307"/>
                  </a:lnTo>
                  <a:lnTo>
                    <a:pt x="93" y="296"/>
                  </a:lnTo>
                  <a:lnTo>
                    <a:pt x="83" y="270"/>
                  </a:lnTo>
                  <a:lnTo>
                    <a:pt x="76" y="227"/>
                  </a:lnTo>
                  <a:lnTo>
                    <a:pt x="76" y="205"/>
                  </a:lnTo>
                  <a:lnTo>
                    <a:pt x="38" y="102"/>
                  </a:lnTo>
                  <a:lnTo>
                    <a:pt x="25" y="52"/>
                  </a:lnTo>
                  <a:lnTo>
                    <a:pt x="10" y="32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51" y="52"/>
                  </a:lnTo>
                  <a:lnTo>
                    <a:pt x="70" y="74"/>
                  </a:lnTo>
                  <a:lnTo>
                    <a:pt x="109" y="151"/>
                  </a:lnTo>
                  <a:lnTo>
                    <a:pt x="127" y="205"/>
                  </a:lnTo>
                  <a:lnTo>
                    <a:pt x="150" y="246"/>
                  </a:lnTo>
                  <a:lnTo>
                    <a:pt x="193" y="330"/>
                  </a:lnTo>
                  <a:lnTo>
                    <a:pt x="219" y="396"/>
                  </a:lnTo>
                  <a:lnTo>
                    <a:pt x="229" y="435"/>
                  </a:lnTo>
                  <a:lnTo>
                    <a:pt x="248" y="495"/>
                  </a:lnTo>
                  <a:lnTo>
                    <a:pt x="284" y="589"/>
                  </a:lnTo>
                  <a:lnTo>
                    <a:pt x="312" y="642"/>
                  </a:lnTo>
                  <a:lnTo>
                    <a:pt x="331" y="664"/>
                  </a:lnTo>
                  <a:lnTo>
                    <a:pt x="370" y="721"/>
                  </a:lnTo>
                  <a:lnTo>
                    <a:pt x="433" y="800"/>
                  </a:lnTo>
                  <a:lnTo>
                    <a:pt x="481" y="847"/>
                  </a:lnTo>
                  <a:lnTo>
                    <a:pt x="510" y="867"/>
                  </a:lnTo>
                  <a:lnTo>
                    <a:pt x="529" y="889"/>
                  </a:lnTo>
                  <a:lnTo>
                    <a:pt x="567" y="946"/>
                  </a:lnTo>
                  <a:lnTo>
                    <a:pt x="586" y="969"/>
                  </a:lnTo>
                  <a:lnTo>
                    <a:pt x="605" y="988"/>
                  </a:lnTo>
                  <a:lnTo>
                    <a:pt x="643" y="1035"/>
                  </a:lnTo>
                  <a:lnTo>
                    <a:pt x="662" y="1071"/>
                  </a:lnTo>
                  <a:lnTo>
                    <a:pt x="698" y="1110"/>
                  </a:lnTo>
                  <a:lnTo>
                    <a:pt x="745" y="1185"/>
                  </a:lnTo>
                  <a:lnTo>
                    <a:pt x="764" y="1224"/>
                  </a:lnTo>
                  <a:lnTo>
                    <a:pt x="752" y="1224"/>
                  </a:lnTo>
                  <a:lnTo>
                    <a:pt x="752" y="1233"/>
                  </a:lnTo>
                  <a:lnTo>
                    <a:pt x="740" y="1249"/>
                  </a:lnTo>
                  <a:lnTo>
                    <a:pt x="740" y="124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94EB2AF-F44F-4AF5-93ED-49879EE0AE66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8403" y="4914575"/>
              <a:ext cx="269333" cy="596818"/>
            </a:xfrm>
            <a:custGeom>
              <a:avLst/>
              <a:gdLst>
                <a:gd name="T0" fmla="*/ 786 w 790"/>
                <a:gd name="T1" fmla="*/ 1756 h 1756"/>
                <a:gd name="T2" fmla="*/ 713 w 790"/>
                <a:gd name="T3" fmla="*/ 1706 h 1756"/>
                <a:gd name="T4" fmla="*/ 678 w 790"/>
                <a:gd name="T5" fmla="*/ 1649 h 1756"/>
                <a:gd name="T6" fmla="*/ 654 w 790"/>
                <a:gd name="T7" fmla="*/ 1619 h 1756"/>
                <a:gd name="T8" fmla="*/ 627 w 790"/>
                <a:gd name="T9" fmla="*/ 1540 h 1756"/>
                <a:gd name="T10" fmla="*/ 589 w 790"/>
                <a:gd name="T11" fmla="*/ 1441 h 1756"/>
                <a:gd name="T12" fmla="*/ 483 w 790"/>
                <a:gd name="T13" fmla="*/ 1222 h 1756"/>
                <a:gd name="T14" fmla="*/ 360 w 790"/>
                <a:gd name="T15" fmla="*/ 993 h 1756"/>
                <a:gd name="T16" fmla="*/ 283 w 790"/>
                <a:gd name="T17" fmla="*/ 878 h 1756"/>
                <a:gd name="T18" fmla="*/ 204 w 790"/>
                <a:gd name="T19" fmla="*/ 763 h 1756"/>
                <a:gd name="T20" fmla="*/ 123 w 790"/>
                <a:gd name="T21" fmla="*/ 649 h 1756"/>
                <a:gd name="T22" fmla="*/ 63 w 790"/>
                <a:gd name="T23" fmla="*/ 534 h 1756"/>
                <a:gd name="T24" fmla="*/ 16 w 790"/>
                <a:gd name="T25" fmla="*/ 438 h 1756"/>
                <a:gd name="T26" fmla="*/ 0 w 790"/>
                <a:gd name="T27" fmla="*/ 343 h 1756"/>
                <a:gd name="T28" fmla="*/ 0 w 790"/>
                <a:gd name="T29" fmla="*/ 177 h 1756"/>
                <a:gd name="T30" fmla="*/ 0 w 790"/>
                <a:gd name="T31" fmla="*/ 0 h 1756"/>
                <a:gd name="T32" fmla="*/ 0 w 790"/>
                <a:gd name="T33" fmla="*/ 11 h 1756"/>
                <a:gd name="T34" fmla="*/ 25 w 790"/>
                <a:gd name="T35" fmla="*/ 94 h 1756"/>
                <a:gd name="T36" fmla="*/ 50 w 790"/>
                <a:gd name="T37" fmla="*/ 177 h 1756"/>
                <a:gd name="T38" fmla="*/ 60 w 790"/>
                <a:gd name="T39" fmla="*/ 266 h 1756"/>
                <a:gd name="T40" fmla="*/ 79 w 790"/>
                <a:gd name="T41" fmla="*/ 339 h 1756"/>
                <a:gd name="T42" fmla="*/ 102 w 790"/>
                <a:gd name="T43" fmla="*/ 432 h 1756"/>
                <a:gd name="T44" fmla="*/ 159 w 790"/>
                <a:gd name="T45" fmla="*/ 537 h 1756"/>
                <a:gd name="T46" fmla="*/ 217 w 790"/>
                <a:gd name="T47" fmla="*/ 636 h 1756"/>
                <a:gd name="T48" fmla="*/ 277 w 790"/>
                <a:gd name="T49" fmla="*/ 750 h 1756"/>
                <a:gd name="T50" fmla="*/ 356 w 790"/>
                <a:gd name="T51" fmla="*/ 865 h 1756"/>
                <a:gd name="T52" fmla="*/ 496 w 790"/>
                <a:gd name="T53" fmla="*/ 1094 h 1756"/>
                <a:gd name="T54" fmla="*/ 569 w 790"/>
                <a:gd name="T55" fmla="*/ 1248 h 1756"/>
                <a:gd name="T56" fmla="*/ 637 w 790"/>
                <a:gd name="T57" fmla="*/ 1451 h 1756"/>
                <a:gd name="T58" fmla="*/ 660 w 790"/>
                <a:gd name="T59" fmla="*/ 1543 h 1756"/>
                <a:gd name="T60" fmla="*/ 678 w 790"/>
                <a:gd name="T61" fmla="*/ 1597 h 1756"/>
                <a:gd name="T62" fmla="*/ 713 w 790"/>
                <a:gd name="T63" fmla="*/ 1655 h 1756"/>
                <a:gd name="T64" fmla="*/ 741 w 790"/>
                <a:gd name="T65" fmla="*/ 1722 h 1756"/>
                <a:gd name="T66" fmla="*/ 780 w 790"/>
                <a:gd name="T67" fmla="*/ 1756 h 1756"/>
                <a:gd name="T68" fmla="*/ 790 w 790"/>
                <a:gd name="T69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0" h="1756">
                  <a:moveTo>
                    <a:pt x="790" y="1756"/>
                  </a:moveTo>
                  <a:lnTo>
                    <a:pt x="786" y="1756"/>
                  </a:lnTo>
                  <a:lnTo>
                    <a:pt x="749" y="1738"/>
                  </a:lnTo>
                  <a:lnTo>
                    <a:pt x="713" y="1706"/>
                  </a:lnTo>
                  <a:lnTo>
                    <a:pt x="697" y="1686"/>
                  </a:lnTo>
                  <a:lnTo>
                    <a:pt x="678" y="1649"/>
                  </a:lnTo>
                  <a:lnTo>
                    <a:pt x="663" y="1629"/>
                  </a:lnTo>
                  <a:lnTo>
                    <a:pt x="654" y="1619"/>
                  </a:lnTo>
                  <a:lnTo>
                    <a:pt x="641" y="1592"/>
                  </a:lnTo>
                  <a:lnTo>
                    <a:pt x="627" y="1540"/>
                  </a:lnTo>
                  <a:lnTo>
                    <a:pt x="611" y="1503"/>
                  </a:lnTo>
                  <a:lnTo>
                    <a:pt x="589" y="1441"/>
                  </a:lnTo>
                  <a:lnTo>
                    <a:pt x="522" y="1298"/>
                  </a:lnTo>
                  <a:lnTo>
                    <a:pt x="483" y="1222"/>
                  </a:lnTo>
                  <a:lnTo>
                    <a:pt x="446" y="1146"/>
                  </a:lnTo>
                  <a:lnTo>
                    <a:pt x="360" y="993"/>
                  </a:lnTo>
                  <a:lnTo>
                    <a:pt x="306" y="917"/>
                  </a:lnTo>
                  <a:lnTo>
                    <a:pt x="283" y="878"/>
                  </a:lnTo>
                  <a:lnTo>
                    <a:pt x="225" y="802"/>
                  </a:lnTo>
                  <a:lnTo>
                    <a:pt x="204" y="763"/>
                  </a:lnTo>
                  <a:lnTo>
                    <a:pt x="181" y="725"/>
                  </a:lnTo>
                  <a:lnTo>
                    <a:pt x="123" y="649"/>
                  </a:lnTo>
                  <a:lnTo>
                    <a:pt x="102" y="610"/>
                  </a:lnTo>
                  <a:lnTo>
                    <a:pt x="63" y="534"/>
                  </a:lnTo>
                  <a:lnTo>
                    <a:pt x="25" y="458"/>
                  </a:lnTo>
                  <a:lnTo>
                    <a:pt x="16" y="438"/>
                  </a:lnTo>
                  <a:lnTo>
                    <a:pt x="6" y="401"/>
                  </a:lnTo>
                  <a:lnTo>
                    <a:pt x="0" y="343"/>
                  </a:lnTo>
                  <a:lnTo>
                    <a:pt x="0" y="305"/>
                  </a:lnTo>
                  <a:lnTo>
                    <a:pt x="0" y="177"/>
                  </a:lnTo>
                  <a:lnTo>
                    <a:pt x="0" y="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25" y="76"/>
                  </a:lnTo>
                  <a:lnTo>
                    <a:pt x="25" y="94"/>
                  </a:lnTo>
                  <a:lnTo>
                    <a:pt x="35" y="143"/>
                  </a:lnTo>
                  <a:lnTo>
                    <a:pt x="50" y="177"/>
                  </a:lnTo>
                  <a:lnTo>
                    <a:pt x="50" y="200"/>
                  </a:lnTo>
                  <a:lnTo>
                    <a:pt x="60" y="266"/>
                  </a:lnTo>
                  <a:lnTo>
                    <a:pt x="76" y="305"/>
                  </a:lnTo>
                  <a:lnTo>
                    <a:pt x="79" y="339"/>
                  </a:lnTo>
                  <a:lnTo>
                    <a:pt x="98" y="397"/>
                  </a:lnTo>
                  <a:lnTo>
                    <a:pt x="102" y="432"/>
                  </a:lnTo>
                  <a:lnTo>
                    <a:pt x="121" y="470"/>
                  </a:lnTo>
                  <a:lnTo>
                    <a:pt x="159" y="537"/>
                  </a:lnTo>
                  <a:lnTo>
                    <a:pt x="178" y="560"/>
                  </a:lnTo>
                  <a:lnTo>
                    <a:pt x="217" y="636"/>
                  </a:lnTo>
                  <a:lnTo>
                    <a:pt x="254" y="712"/>
                  </a:lnTo>
                  <a:lnTo>
                    <a:pt x="277" y="750"/>
                  </a:lnTo>
                  <a:lnTo>
                    <a:pt x="334" y="826"/>
                  </a:lnTo>
                  <a:lnTo>
                    <a:pt x="356" y="865"/>
                  </a:lnTo>
                  <a:lnTo>
                    <a:pt x="410" y="941"/>
                  </a:lnTo>
                  <a:lnTo>
                    <a:pt x="496" y="1094"/>
                  </a:lnTo>
                  <a:lnTo>
                    <a:pt x="535" y="1170"/>
                  </a:lnTo>
                  <a:lnTo>
                    <a:pt x="569" y="1248"/>
                  </a:lnTo>
                  <a:lnTo>
                    <a:pt x="618" y="1391"/>
                  </a:lnTo>
                  <a:lnTo>
                    <a:pt x="637" y="1451"/>
                  </a:lnTo>
                  <a:lnTo>
                    <a:pt x="640" y="1486"/>
                  </a:lnTo>
                  <a:lnTo>
                    <a:pt x="660" y="1543"/>
                  </a:lnTo>
                  <a:lnTo>
                    <a:pt x="663" y="1579"/>
                  </a:lnTo>
                  <a:lnTo>
                    <a:pt x="678" y="1597"/>
                  </a:lnTo>
                  <a:lnTo>
                    <a:pt x="697" y="1636"/>
                  </a:lnTo>
                  <a:lnTo>
                    <a:pt x="713" y="1655"/>
                  </a:lnTo>
                  <a:lnTo>
                    <a:pt x="723" y="1682"/>
                  </a:lnTo>
                  <a:lnTo>
                    <a:pt x="741" y="1722"/>
                  </a:lnTo>
                  <a:lnTo>
                    <a:pt x="762" y="1745"/>
                  </a:lnTo>
                  <a:lnTo>
                    <a:pt x="780" y="1756"/>
                  </a:lnTo>
                  <a:lnTo>
                    <a:pt x="790" y="1756"/>
                  </a:lnTo>
                  <a:lnTo>
                    <a:pt x="790" y="1756"/>
                  </a:lnTo>
                  <a:lnTo>
                    <a:pt x="790" y="1756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CA50B4B-78E8-4ED4-81E3-4C348BFA106D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795" y="5186493"/>
              <a:ext cx="240767" cy="632524"/>
            </a:xfrm>
            <a:custGeom>
              <a:avLst/>
              <a:gdLst>
                <a:gd name="T0" fmla="*/ 689 w 707"/>
                <a:gd name="T1" fmla="*/ 1782 h 1858"/>
                <a:gd name="T2" fmla="*/ 667 w 707"/>
                <a:gd name="T3" fmla="*/ 1626 h 1858"/>
                <a:gd name="T4" fmla="*/ 660 w 707"/>
                <a:gd name="T5" fmla="*/ 1514 h 1858"/>
                <a:gd name="T6" fmla="*/ 639 w 707"/>
                <a:gd name="T7" fmla="*/ 1400 h 1858"/>
                <a:gd name="T8" fmla="*/ 601 w 707"/>
                <a:gd name="T9" fmla="*/ 1305 h 1858"/>
                <a:gd name="T10" fmla="*/ 561 w 707"/>
                <a:gd name="T11" fmla="*/ 1248 h 1858"/>
                <a:gd name="T12" fmla="*/ 482 w 707"/>
                <a:gd name="T13" fmla="*/ 1133 h 1858"/>
                <a:gd name="T14" fmla="*/ 438 w 707"/>
                <a:gd name="T15" fmla="*/ 1056 h 1858"/>
                <a:gd name="T16" fmla="*/ 358 w 707"/>
                <a:gd name="T17" fmla="*/ 941 h 1858"/>
                <a:gd name="T18" fmla="*/ 204 w 707"/>
                <a:gd name="T19" fmla="*/ 610 h 1858"/>
                <a:gd name="T20" fmla="*/ 170 w 707"/>
                <a:gd name="T21" fmla="*/ 496 h 1858"/>
                <a:gd name="T22" fmla="*/ 138 w 707"/>
                <a:gd name="T23" fmla="*/ 420 h 1858"/>
                <a:gd name="T24" fmla="*/ 102 w 707"/>
                <a:gd name="T25" fmla="*/ 305 h 1858"/>
                <a:gd name="T26" fmla="*/ 68 w 707"/>
                <a:gd name="T27" fmla="*/ 212 h 1858"/>
                <a:gd name="T28" fmla="*/ 43 w 707"/>
                <a:gd name="T29" fmla="*/ 168 h 1858"/>
                <a:gd name="T30" fmla="*/ 26 w 707"/>
                <a:gd name="T31" fmla="*/ 97 h 1858"/>
                <a:gd name="T32" fmla="*/ 0 w 707"/>
                <a:gd name="T33" fmla="*/ 11 h 1858"/>
                <a:gd name="T34" fmla="*/ 0 w 707"/>
                <a:gd name="T35" fmla="*/ 0 h 1858"/>
                <a:gd name="T36" fmla="*/ 52 w 707"/>
                <a:gd name="T37" fmla="*/ 76 h 1858"/>
                <a:gd name="T38" fmla="*/ 87 w 707"/>
                <a:gd name="T39" fmla="*/ 133 h 1858"/>
                <a:gd name="T40" fmla="*/ 111 w 707"/>
                <a:gd name="T41" fmla="*/ 162 h 1858"/>
                <a:gd name="T42" fmla="*/ 138 w 707"/>
                <a:gd name="T43" fmla="*/ 241 h 1858"/>
                <a:gd name="T44" fmla="*/ 170 w 707"/>
                <a:gd name="T45" fmla="*/ 318 h 1858"/>
                <a:gd name="T46" fmla="*/ 204 w 707"/>
                <a:gd name="T47" fmla="*/ 433 h 1858"/>
                <a:gd name="T48" fmla="*/ 240 w 707"/>
                <a:gd name="T49" fmla="*/ 547 h 1858"/>
                <a:gd name="T50" fmla="*/ 279 w 707"/>
                <a:gd name="T51" fmla="*/ 665 h 1858"/>
                <a:gd name="T52" fmla="*/ 383 w 707"/>
                <a:gd name="T53" fmla="*/ 917 h 1858"/>
                <a:gd name="T54" fmla="*/ 459 w 707"/>
                <a:gd name="T55" fmla="*/ 1069 h 1858"/>
                <a:gd name="T56" fmla="*/ 540 w 707"/>
                <a:gd name="T57" fmla="*/ 1183 h 1858"/>
                <a:gd name="T58" fmla="*/ 600 w 707"/>
                <a:gd name="T59" fmla="*/ 1298 h 1858"/>
                <a:gd name="T60" fmla="*/ 641 w 707"/>
                <a:gd name="T61" fmla="*/ 1413 h 1858"/>
                <a:gd name="T62" fmla="*/ 663 w 707"/>
                <a:gd name="T63" fmla="*/ 1527 h 1858"/>
                <a:gd name="T64" fmla="*/ 686 w 707"/>
                <a:gd name="T65" fmla="*/ 1715 h 1858"/>
                <a:gd name="T66" fmla="*/ 697 w 707"/>
                <a:gd name="T67" fmla="*/ 1777 h 1858"/>
                <a:gd name="T68" fmla="*/ 707 w 707"/>
                <a:gd name="T69" fmla="*/ 1841 h 1858"/>
                <a:gd name="T70" fmla="*/ 689 w 707"/>
                <a:gd name="T71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1858">
                  <a:moveTo>
                    <a:pt x="689" y="1858"/>
                  </a:moveTo>
                  <a:lnTo>
                    <a:pt x="689" y="1782"/>
                  </a:lnTo>
                  <a:lnTo>
                    <a:pt x="686" y="1741"/>
                  </a:lnTo>
                  <a:lnTo>
                    <a:pt x="667" y="1626"/>
                  </a:lnTo>
                  <a:lnTo>
                    <a:pt x="663" y="1553"/>
                  </a:lnTo>
                  <a:lnTo>
                    <a:pt x="660" y="1514"/>
                  </a:lnTo>
                  <a:lnTo>
                    <a:pt x="641" y="1438"/>
                  </a:lnTo>
                  <a:lnTo>
                    <a:pt x="639" y="1400"/>
                  </a:lnTo>
                  <a:lnTo>
                    <a:pt x="623" y="1363"/>
                  </a:lnTo>
                  <a:lnTo>
                    <a:pt x="601" y="1305"/>
                  </a:lnTo>
                  <a:lnTo>
                    <a:pt x="580" y="1267"/>
                  </a:lnTo>
                  <a:lnTo>
                    <a:pt x="561" y="1248"/>
                  </a:lnTo>
                  <a:lnTo>
                    <a:pt x="540" y="1209"/>
                  </a:lnTo>
                  <a:lnTo>
                    <a:pt x="482" y="1133"/>
                  </a:lnTo>
                  <a:lnTo>
                    <a:pt x="459" y="1095"/>
                  </a:lnTo>
                  <a:lnTo>
                    <a:pt x="438" y="1056"/>
                  </a:lnTo>
                  <a:lnTo>
                    <a:pt x="380" y="980"/>
                  </a:lnTo>
                  <a:lnTo>
                    <a:pt x="358" y="941"/>
                  </a:lnTo>
                  <a:lnTo>
                    <a:pt x="282" y="776"/>
                  </a:lnTo>
                  <a:lnTo>
                    <a:pt x="204" y="610"/>
                  </a:lnTo>
                  <a:lnTo>
                    <a:pt x="188" y="573"/>
                  </a:lnTo>
                  <a:lnTo>
                    <a:pt x="170" y="496"/>
                  </a:lnTo>
                  <a:lnTo>
                    <a:pt x="154" y="458"/>
                  </a:lnTo>
                  <a:lnTo>
                    <a:pt x="138" y="420"/>
                  </a:lnTo>
                  <a:lnTo>
                    <a:pt x="118" y="344"/>
                  </a:lnTo>
                  <a:lnTo>
                    <a:pt x="102" y="305"/>
                  </a:lnTo>
                  <a:lnTo>
                    <a:pt x="87" y="269"/>
                  </a:lnTo>
                  <a:lnTo>
                    <a:pt x="68" y="212"/>
                  </a:lnTo>
                  <a:lnTo>
                    <a:pt x="52" y="178"/>
                  </a:lnTo>
                  <a:lnTo>
                    <a:pt x="43" y="168"/>
                  </a:lnTo>
                  <a:lnTo>
                    <a:pt x="32" y="140"/>
                  </a:lnTo>
                  <a:lnTo>
                    <a:pt x="26" y="97"/>
                  </a:lnTo>
                  <a:lnTo>
                    <a:pt x="26" y="76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1"/>
                  </a:lnTo>
                  <a:lnTo>
                    <a:pt x="52" y="76"/>
                  </a:lnTo>
                  <a:lnTo>
                    <a:pt x="68" y="94"/>
                  </a:lnTo>
                  <a:lnTo>
                    <a:pt x="87" y="133"/>
                  </a:lnTo>
                  <a:lnTo>
                    <a:pt x="102" y="152"/>
                  </a:lnTo>
                  <a:lnTo>
                    <a:pt x="111" y="162"/>
                  </a:lnTo>
                  <a:lnTo>
                    <a:pt x="124" y="190"/>
                  </a:lnTo>
                  <a:lnTo>
                    <a:pt x="138" y="241"/>
                  </a:lnTo>
                  <a:lnTo>
                    <a:pt x="154" y="279"/>
                  </a:lnTo>
                  <a:lnTo>
                    <a:pt x="170" y="318"/>
                  </a:lnTo>
                  <a:lnTo>
                    <a:pt x="188" y="394"/>
                  </a:lnTo>
                  <a:lnTo>
                    <a:pt x="204" y="433"/>
                  </a:lnTo>
                  <a:lnTo>
                    <a:pt x="221" y="470"/>
                  </a:lnTo>
                  <a:lnTo>
                    <a:pt x="240" y="547"/>
                  </a:lnTo>
                  <a:lnTo>
                    <a:pt x="256" y="586"/>
                  </a:lnTo>
                  <a:lnTo>
                    <a:pt x="279" y="665"/>
                  </a:lnTo>
                  <a:lnTo>
                    <a:pt x="345" y="837"/>
                  </a:lnTo>
                  <a:lnTo>
                    <a:pt x="383" y="917"/>
                  </a:lnTo>
                  <a:lnTo>
                    <a:pt x="422" y="993"/>
                  </a:lnTo>
                  <a:lnTo>
                    <a:pt x="459" y="1069"/>
                  </a:lnTo>
                  <a:lnTo>
                    <a:pt x="482" y="1107"/>
                  </a:lnTo>
                  <a:lnTo>
                    <a:pt x="540" y="1183"/>
                  </a:lnTo>
                  <a:lnTo>
                    <a:pt x="561" y="1222"/>
                  </a:lnTo>
                  <a:lnTo>
                    <a:pt x="600" y="1298"/>
                  </a:lnTo>
                  <a:lnTo>
                    <a:pt x="639" y="1375"/>
                  </a:lnTo>
                  <a:lnTo>
                    <a:pt x="641" y="1413"/>
                  </a:lnTo>
                  <a:lnTo>
                    <a:pt x="660" y="1490"/>
                  </a:lnTo>
                  <a:lnTo>
                    <a:pt x="663" y="1527"/>
                  </a:lnTo>
                  <a:lnTo>
                    <a:pt x="667" y="1600"/>
                  </a:lnTo>
                  <a:lnTo>
                    <a:pt x="686" y="1715"/>
                  </a:lnTo>
                  <a:lnTo>
                    <a:pt x="689" y="1757"/>
                  </a:lnTo>
                  <a:lnTo>
                    <a:pt x="697" y="1777"/>
                  </a:lnTo>
                  <a:lnTo>
                    <a:pt x="707" y="1812"/>
                  </a:lnTo>
                  <a:lnTo>
                    <a:pt x="707" y="1841"/>
                  </a:lnTo>
                  <a:lnTo>
                    <a:pt x="697" y="1857"/>
                  </a:lnTo>
                  <a:lnTo>
                    <a:pt x="689" y="1858"/>
                  </a:lnTo>
                  <a:lnTo>
                    <a:pt x="689" y="1858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A29666C-5B22-40D2-9531-5EFDC8A16A27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52517" y="4941492"/>
              <a:ext cx="1005918" cy="658030"/>
            </a:xfrm>
            <a:custGeom>
              <a:avLst/>
              <a:gdLst>
                <a:gd name="T0" fmla="*/ 2728 w 2957"/>
                <a:gd name="T1" fmla="*/ 305 h 1936"/>
                <a:gd name="T2" fmla="*/ 2495 w 2957"/>
                <a:gd name="T3" fmla="*/ 146 h 1936"/>
                <a:gd name="T4" fmla="*/ 2319 w 2957"/>
                <a:gd name="T5" fmla="*/ 102 h 1936"/>
                <a:gd name="T6" fmla="*/ 2164 w 2957"/>
                <a:gd name="T7" fmla="*/ 128 h 1936"/>
                <a:gd name="T8" fmla="*/ 2141 w 2957"/>
                <a:gd name="T9" fmla="*/ 154 h 1936"/>
                <a:gd name="T10" fmla="*/ 2042 w 2957"/>
                <a:gd name="T11" fmla="*/ 261 h 1936"/>
                <a:gd name="T12" fmla="*/ 2022 w 2957"/>
                <a:gd name="T13" fmla="*/ 381 h 1936"/>
                <a:gd name="T14" fmla="*/ 1988 w 2957"/>
                <a:gd name="T15" fmla="*/ 357 h 1936"/>
                <a:gd name="T16" fmla="*/ 1918 w 2957"/>
                <a:gd name="T17" fmla="*/ 232 h 1936"/>
                <a:gd name="T18" fmla="*/ 1810 w 2957"/>
                <a:gd name="T19" fmla="*/ 128 h 1936"/>
                <a:gd name="T20" fmla="*/ 1758 w 2957"/>
                <a:gd name="T21" fmla="*/ 76 h 1936"/>
                <a:gd name="T22" fmla="*/ 1599 w 2957"/>
                <a:gd name="T23" fmla="*/ 52 h 1936"/>
                <a:gd name="T24" fmla="*/ 1410 w 2957"/>
                <a:gd name="T25" fmla="*/ 108 h 1936"/>
                <a:gd name="T26" fmla="*/ 1354 w 2957"/>
                <a:gd name="T27" fmla="*/ 188 h 1936"/>
                <a:gd name="T28" fmla="*/ 1322 w 2957"/>
                <a:gd name="T29" fmla="*/ 271 h 1936"/>
                <a:gd name="T30" fmla="*/ 1278 w 2957"/>
                <a:gd name="T31" fmla="*/ 331 h 1936"/>
                <a:gd name="T32" fmla="*/ 1249 w 2957"/>
                <a:gd name="T33" fmla="*/ 305 h 1936"/>
                <a:gd name="T34" fmla="*/ 1172 w 2957"/>
                <a:gd name="T35" fmla="*/ 204 h 1936"/>
                <a:gd name="T36" fmla="*/ 1086 w 2957"/>
                <a:gd name="T37" fmla="*/ 156 h 1936"/>
                <a:gd name="T38" fmla="*/ 1000 w 2957"/>
                <a:gd name="T39" fmla="*/ 125 h 1936"/>
                <a:gd name="T40" fmla="*/ 841 w 2957"/>
                <a:gd name="T41" fmla="*/ 102 h 1936"/>
                <a:gd name="T42" fmla="*/ 713 w 2957"/>
                <a:gd name="T43" fmla="*/ 154 h 1936"/>
                <a:gd name="T44" fmla="*/ 637 w 2957"/>
                <a:gd name="T45" fmla="*/ 255 h 1936"/>
                <a:gd name="T46" fmla="*/ 590 w 2957"/>
                <a:gd name="T47" fmla="*/ 354 h 1936"/>
                <a:gd name="T48" fmla="*/ 564 w 2957"/>
                <a:gd name="T49" fmla="*/ 433 h 1936"/>
                <a:gd name="T50" fmla="*/ 452 w 2957"/>
                <a:gd name="T51" fmla="*/ 383 h 1936"/>
                <a:gd name="T52" fmla="*/ 178 w 2957"/>
                <a:gd name="T53" fmla="*/ 407 h 1936"/>
                <a:gd name="T54" fmla="*/ 68 w 2957"/>
                <a:gd name="T55" fmla="*/ 495 h 1936"/>
                <a:gd name="T56" fmla="*/ 51 w 2957"/>
                <a:gd name="T57" fmla="*/ 790 h 1936"/>
                <a:gd name="T58" fmla="*/ 134 w 2957"/>
                <a:gd name="T59" fmla="*/ 1084 h 1936"/>
                <a:gd name="T60" fmla="*/ 306 w 2957"/>
                <a:gd name="T61" fmla="*/ 1545 h 1936"/>
                <a:gd name="T62" fmla="*/ 350 w 2957"/>
                <a:gd name="T63" fmla="*/ 1764 h 1936"/>
                <a:gd name="T64" fmla="*/ 306 w 2957"/>
                <a:gd name="T65" fmla="*/ 1707 h 1936"/>
                <a:gd name="T66" fmla="*/ 259 w 2957"/>
                <a:gd name="T67" fmla="*/ 1488 h 1936"/>
                <a:gd name="T68" fmla="*/ 35 w 2957"/>
                <a:gd name="T69" fmla="*/ 933 h 1936"/>
                <a:gd name="T70" fmla="*/ 0 w 2957"/>
                <a:gd name="T71" fmla="*/ 561 h 1936"/>
                <a:gd name="T72" fmla="*/ 61 w 2957"/>
                <a:gd name="T73" fmla="*/ 414 h 1936"/>
                <a:gd name="T74" fmla="*/ 188 w 2957"/>
                <a:gd name="T75" fmla="*/ 341 h 1936"/>
                <a:gd name="T76" fmla="*/ 464 w 2957"/>
                <a:gd name="T77" fmla="*/ 341 h 1936"/>
                <a:gd name="T78" fmla="*/ 484 w 2957"/>
                <a:gd name="T79" fmla="*/ 331 h 1936"/>
                <a:gd name="T80" fmla="*/ 532 w 2957"/>
                <a:gd name="T81" fmla="*/ 207 h 1936"/>
                <a:gd name="T82" fmla="*/ 587 w 2957"/>
                <a:gd name="T83" fmla="*/ 128 h 1936"/>
                <a:gd name="T84" fmla="*/ 720 w 2957"/>
                <a:gd name="T85" fmla="*/ 29 h 1936"/>
                <a:gd name="T86" fmla="*/ 895 w 2957"/>
                <a:gd name="T87" fmla="*/ 35 h 1936"/>
                <a:gd name="T88" fmla="*/ 1096 w 2957"/>
                <a:gd name="T89" fmla="*/ 102 h 1936"/>
                <a:gd name="T90" fmla="*/ 1148 w 2957"/>
                <a:gd name="T91" fmla="*/ 154 h 1936"/>
                <a:gd name="T92" fmla="*/ 1229 w 2957"/>
                <a:gd name="T93" fmla="*/ 247 h 1936"/>
                <a:gd name="T94" fmla="*/ 1203 w 2957"/>
                <a:gd name="T95" fmla="*/ 214 h 1936"/>
                <a:gd name="T96" fmla="*/ 1249 w 2957"/>
                <a:gd name="T97" fmla="*/ 154 h 1936"/>
                <a:gd name="T98" fmla="*/ 1325 w 2957"/>
                <a:gd name="T99" fmla="*/ 76 h 1936"/>
                <a:gd name="T100" fmla="*/ 1411 w 2957"/>
                <a:gd name="T101" fmla="*/ 32 h 1936"/>
                <a:gd name="T102" fmla="*/ 1724 w 2957"/>
                <a:gd name="T103" fmla="*/ 6 h 1936"/>
                <a:gd name="T104" fmla="*/ 1758 w 2957"/>
                <a:gd name="T105" fmla="*/ 42 h 1936"/>
                <a:gd name="T106" fmla="*/ 1784 w 2957"/>
                <a:gd name="T107" fmla="*/ 76 h 1936"/>
                <a:gd name="T108" fmla="*/ 1912 w 2957"/>
                <a:gd name="T109" fmla="*/ 230 h 1936"/>
                <a:gd name="T110" fmla="*/ 1912 w 2957"/>
                <a:gd name="T111" fmla="*/ 357 h 1936"/>
                <a:gd name="T112" fmla="*/ 1953 w 2957"/>
                <a:gd name="T113" fmla="*/ 185 h 1936"/>
                <a:gd name="T114" fmla="*/ 2014 w 2957"/>
                <a:gd name="T115" fmla="*/ 128 h 1936"/>
                <a:gd name="T116" fmla="*/ 2123 w 2957"/>
                <a:gd name="T117" fmla="*/ 83 h 1936"/>
                <a:gd name="T118" fmla="*/ 2300 w 2957"/>
                <a:gd name="T119" fmla="*/ 111 h 1936"/>
                <a:gd name="T120" fmla="*/ 2567 w 2957"/>
                <a:gd name="T121" fmla="*/ 240 h 1936"/>
                <a:gd name="T122" fmla="*/ 2819 w 2957"/>
                <a:gd name="T123" fmla="*/ 404 h 1936"/>
                <a:gd name="T124" fmla="*/ 2957 w 2957"/>
                <a:gd name="T125" fmla="*/ 561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57" h="1936">
                  <a:moveTo>
                    <a:pt x="2957" y="561"/>
                  </a:moveTo>
                  <a:lnTo>
                    <a:pt x="2957" y="561"/>
                  </a:lnTo>
                  <a:lnTo>
                    <a:pt x="2900" y="487"/>
                  </a:lnTo>
                  <a:lnTo>
                    <a:pt x="2785" y="363"/>
                  </a:lnTo>
                  <a:lnTo>
                    <a:pt x="2728" y="305"/>
                  </a:lnTo>
                  <a:lnTo>
                    <a:pt x="2692" y="271"/>
                  </a:lnTo>
                  <a:lnTo>
                    <a:pt x="2635" y="222"/>
                  </a:lnTo>
                  <a:lnTo>
                    <a:pt x="2600" y="204"/>
                  </a:lnTo>
                  <a:lnTo>
                    <a:pt x="2561" y="185"/>
                  </a:lnTo>
                  <a:lnTo>
                    <a:pt x="2495" y="146"/>
                  </a:lnTo>
                  <a:lnTo>
                    <a:pt x="2472" y="128"/>
                  </a:lnTo>
                  <a:lnTo>
                    <a:pt x="2454" y="119"/>
                  </a:lnTo>
                  <a:lnTo>
                    <a:pt x="2415" y="108"/>
                  </a:lnTo>
                  <a:lnTo>
                    <a:pt x="2358" y="102"/>
                  </a:lnTo>
                  <a:lnTo>
                    <a:pt x="2319" y="102"/>
                  </a:lnTo>
                  <a:lnTo>
                    <a:pt x="2282" y="102"/>
                  </a:lnTo>
                  <a:lnTo>
                    <a:pt x="2224" y="108"/>
                  </a:lnTo>
                  <a:lnTo>
                    <a:pt x="2186" y="119"/>
                  </a:lnTo>
                  <a:lnTo>
                    <a:pt x="2167" y="128"/>
                  </a:lnTo>
                  <a:lnTo>
                    <a:pt x="2164" y="128"/>
                  </a:lnTo>
                  <a:lnTo>
                    <a:pt x="2150" y="134"/>
                  </a:lnTo>
                  <a:lnTo>
                    <a:pt x="2143" y="14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15" y="154"/>
                  </a:lnTo>
                  <a:lnTo>
                    <a:pt x="2090" y="178"/>
                  </a:lnTo>
                  <a:lnTo>
                    <a:pt x="2065" y="204"/>
                  </a:lnTo>
                  <a:lnTo>
                    <a:pt x="2061" y="222"/>
                  </a:lnTo>
                  <a:lnTo>
                    <a:pt x="2042" y="261"/>
                  </a:lnTo>
                  <a:lnTo>
                    <a:pt x="2039" y="281"/>
                  </a:lnTo>
                  <a:lnTo>
                    <a:pt x="2039" y="357"/>
                  </a:lnTo>
                  <a:lnTo>
                    <a:pt x="2039" y="360"/>
                  </a:lnTo>
                  <a:lnTo>
                    <a:pt x="2034" y="374"/>
                  </a:lnTo>
                  <a:lnTo>
                    <a:pt x="2022" y="381"/>
                  </a:lnTo>
                  <a:lnTo>
                    <a:pt x="2014" y="383"/>
                  </a:lnTo>
                  <a:lnTo>
                    <a:pt x="2011" y="383"/>
                  </a:lnTo>
                  <a:lnTo>
                    <a:pt x="1996" y="376"/>
                  </a:lnTo>
                  <a:lnTo>
                    <a:pt x="1989" y="366"/>
                  </a:lnTo>
                  <a:lnTo>
                    <a:pt x="1988" y="357"/>
                  </a:lnTo>
                  <a:lnTo>
                    <a:pt x="1988" y="357"/>
                  </a:lnTo>
                  <a:lnTo>
                    <a:pt x="1972" y="334"/>
                  </a:lnTo>
                  <a:lnTo>
                    <a:pt x="1953" y="277"/>
                  </a:lnTo>
                  <a:lnTo>
                    <a:pt x="1938" y="255"/>
                  </a:lnTo>
                  <a:lnTo>
                    <a:pt x="1918" y="232"/>
                  </a:lnTo>
                  <a:lnTo>
                    <a:pt x="1880" y="175"/>
                  </a:lnTo>
                  <a:lnTo>
                    <a:pt x="1860" y="154"/>
                  </a:lnTo>
                  <a:lnTo>
                    <a:pt x="1844" y="136"/>
                  </a:lnTo>
                  <a:lnTo>
                    <a:pt x="1826" y="128"/>
                  </a:lnTo>
                  <a:lnTo>
                    <a:pt x="1810" y="128"/>
                  </a:lnTo>
                  <a:lnTo>
                    <a:pt x="1784" y="102"/>
                  </a:lnTo>
                  <a:lnTo>
                    <a:pt x="1781" y="102"/>
                  </a:lnTo>
                  <a:lnTo>
                    <a:pt x="1767" y="96"/>
                  </a:lnTo>
                  <a:lnTo>
                    <a:pt x="1760" y="85"/>
                  </a:lnTo>
                  <a:lnTo>
                    <a:pt x="1758" y="76"/>
                  </a:lnTo>
                  <a:lnTo>
                    <a:pt x="1748" y="68"/>
                  </a:lnTo>
                  <a:lnTo>
                    <a:pt x="1723" y="58"/>
                  </a:lnTo>
                  <a:lnTo>
                    <a:pt x="1680" y="52"/>
                  </a:lnTo>
                  <a:lnTo>
                    <a:pt x="1657" y="52"/>
                  </a:lnTo>
                  <a:lnTo>
                    <a:pt x="1599" y="52"/>
                  </a:lnTo>
                  <a:lnTo>
                    <a:pt x="1513" y="63"/>
                  </a:lnTo>
                  <a:lnTo>
                    <a:pt x="1456" y="85"/>
                  </a:lnTo>
                  <a:lnTo>
                    <a:pt x="1427" y="102"/>
                  </a:lnTo>
                  <a:lnTo>
                    <a:pt x="1424" y="102"/>
                  </a:lnTo>
                  <a:lnTo>
                    <a:pt x="1410" y="108"/>
                  </a:lnTo>
                  <a:lnTo>
                    <a:pt x="1403" y="119"/>
                  </a:lnTo>
                  <a:lnTo>
                    <a:pt x="1401" y="128"/>
                  </a:lnTo>
                  <a:lnTo>
                    <a:pt x="1377" y="154"/>
                  </a:lnTo>
                  <a:lnTo>
                    <a:pt x="1373" y="169"/>
                  </a:lnTo>
                  <a:lnTo>
                    <a:pt x="1354" y="188"/>
                  </a:lnTo>
                  <a:lnTo>
                    <a:pt x="1351" y="204"/>
                  </a:lnTo>
                  <a:lnTo>
                    <a:pt x="1348" y="220"/>
                  </a:lnTo>
                  <a:lnTo>
                    <a:pt x="1328" y="240"/>
                  </a:lnTo>
                  <a:lnTo>
                    <a:pt x="1325" y="255"/>
                  </a:lnTo>
                  <a:lnTo>
                    <a:pt x="1322" y="271"/>
                  </a:lnTo>
                  <a:lnTo>
                    <a:pt x="1304" y="290"/>
                  </a:lnTo>
                  <a:lnTo>
                    <a:pt x="1300" y="305"/>
                  </a:lnTo>
                  <a:lnTo>
                    <a:pt x="1300" y="314"/>
                  </a:lnTo>
                  <a:lnTo>
                    <a:pt x="1292" y="326"/>
                  </a:lnTo>
                  <a:lnTo>
                    <a:pt x="1278" y="331"/>
                  </a:lnTo>
                  <a:lnTo>
                    <a:pt x="1275" y="331"/>
                  </a:lnTo>
                  <a:lnTo>
                    <a:pt x="1271" y="331"/>
                  </a:lnTo>
                  <a:lnTo>
                    <a:pt x="1257" y="326"/>
                  </a:lnTo>
                  <a:lnTo>
                    <a:pt x="1249" y="314"/>
                  </a:lnTo>
                  <a:lnTo>
                    <a:pt x="1249" y="305"/>
                  </a:lnTo>
                  <a:lnTo>
                    <a:pt x="1249" y="305"/>
                  </a:lnTo>
                  <a:lnTo>
                    <a:pt x="1249" y="281"/>
                  </a:lnTo>
                  <a:lnTo>
                    <a:pt x="1224" y="255"/>
                  </a:lnTo>
                  <a:lnTo>
                    <a:pt x="1198" y="230"/>
                  </a:lnTo>
                  <a:lnTo>
                    <a:pt x="1172" y="204"/>
                  </a:lnTo>
                  <a:lnTo>
                    <a:pt x="1156" y="201"/>
                  </a:lnTo>
                  <a:lnTo>
                    <a:pt x="1138" y="182"/>
                  </a:lnTo>
                  <a:lnTo>
                    <a:pt x="1122" y="178"/>
                  </a:lnTo>
                  <a:lnTo>
                    <a:pt x="1106" y="175"/>
                  </a:lnTo>
                  <a:lnTo>
                    <a:pt x="1086" y="156"/>
                  </a:lnTo>
                  <a:lnTo>
                    <a:pt x="1070" y="154"/>
                  </a:lnTo>
                  <a:lnTo>
                    <a:pt x="1051" y="149"/>
                  </a:lnTo>
                  <a:lnTo>
                    <a:pt x="1023" y="131"/>
                  </a:lnTo>
                  <a:lnTo>
                    <a:pt x="1020" y="128"/>
                  </a:lnTo>
                  <a:lnTo>
                    <a:pt x="1000" y="125"/>
                  </a:lnTo>
                  <a:lnTo>
                    <a:pt x="971" y="105"/>
                  </a:lnTo>
                  <a:lnTo>
                    <a:pt x="968" y="102"/>
                  </a:lnTo>
                  <a:lnTo>
                    <a:pt x="918" y="102"/>
                  </a:lnTo>
                  <a:lnTo>
                    <a:pt x="867" y="102"/>
                  </a:lnTo>
                  <a:lnTo>
                    <a:pt x="841" y="102"/>
                  </a:lnTo>
                  <a:lnTo>
                    <a:pt x="816" y="102"/>
                  </a:lnTo>
                  <a:lnTo>
                    <a:pt x="791" y="102"/>
                  </a:lnTo>
                  <a:lnTo>
                    <a:pt x="765" y="102"/>
                  </a:lnTo>
                  <a:lnTo>
                    <a:pt x="739" y="128"/>
                  </a:lnTo>
                  <a:lnTo>
                    <a:pt x="713" y="154"/>
                  </a:lnTo>
                  <a:lnTo>
                    <a:pt x="689" y="178"/>
                  </a:lnTo>
                  <a:lnTo>
                    <a:pt x="663" y="204"/>
                  </a:lnTo>
                  <a:lnTo>
                    <a:pt x="660" y="220"/>
                  </a:lnTo>
                  <a:lnTo>
                    <a:pt x="640" y="240"/>
                  </a:lnTo>
                  <a:lnTo>
                    <a:pt x="637" y="255"/>
                  </a:lnTo>
                  <a:lnTo>
                    <a:pt x="634" y="271"/>
                  </a:lnTo>
                  <a:lnTo>
                    <a:pt x="616" y="290"/>
                  </a:lnTo>
                  <a:lnTo>
                    <a:pt x="611" y="305"/>
                  </a:lnTo>
                  <a:lnTo>
                    <a:pt x="608" y="326"/>
                  </a:lnTo>
                  <a:lnTo>
                    <a:pt x="590" y="354"/>
                  </a:lnTo>
                  <a:lnTo>
                    <a:pt x="587" y="357"/>
                  </a:lnTo>
                  <a:lnTo>
                    <a:pt x="587" y="407"/>
                  </a:lnTo>
                  <a:lnTo>
                    <a:pt x="585" y="416"/>
                  </a:lnTo>
                  <a:lnTo>
                    <a:pt x="578" y="427"/>
                  </a:lnTo>
                  <a:lnTo>
                    <a:pt x="564" y="433"/>
                  </a:lnTo>
                  <a:lnTo>
                    <a:pt x="561" y="433"/>
                  </a:lnTo>
                  <a:lnTo>
                    <a:pt x="535" y="433"/>
                  </a:lnTo>
                  <a:lnTo>
                    <a:pt x="517" y="414"/>
                  </a:lnTo>
                  <a:lnTo>
                    <a:pt x="481" y="391"/>
                  </a:lnTo>
                  <a:lnTo>
                    <a:pt x="452" y="383"/>
                  </a:lnTo>
                  <a:lnTo>
                    <a:pt x="433" y="383"/>
                  </a:lnTo>
                  <a:lnTo>
                    <a:pt x="306" y="383"/>
                  </a:lnTo>
                  <a:lnTo>
                    <a:pt x="271" y="386"/>
                  </a:lnTo>
                  <a:lnTo>
                    <a:pt x="214" y="404"/>
                  </a:lnTo>
                  <a:lnTo>
                    <a:pt x="178" y="407"/>
                  </a:lnTo>
                  <a:lnTo>
                    <a:pt x="157" y="423"/>
                  </a:lnTo>
                  <a:lnTo>
                    <a:pt x="114" y="444"/>
                  </a:lnTo>
                  <a:lnTo>
                    <a:pt x="86" y="466"/>
                  </a:lnTo>
                  <a:lnTo>
                    <a:pt x="76" y="485"/>
                  </a:lnTo>
                  <a:lnTo>
                    <a:pt x="68" y="495"/>
                  </a:lnTo>
                  <a:lnTo>
                    <a:pt x="56" y="520"/>
                  </a:lnTo>
                  <a:lnTo>
                    <a:pt x="51" y="563"/>
                  </a:lnTo>
                  <a:lnTo>
                    <a:pt x="51" y="586"/>
                  </a:lnTo>
                  <a:lnTo>
                    <a:pt x="51" y="714"/>
                  </a:lnTo>
                  <a:lnTo>
                    <a:pt x="51" y="790"/>
                  </a:lnTo>
                  <a:lnTo>
                    <a:pt x="51" y="841"/>
                  </a:lnTo>
                  <a:lnTo>
                    <a:pt x="53" y="876"/>
                  </a:lnTo>
                  <a:lnTo>
                    <a:pt x="74" y="933"/>
                  </a:lnTo>
                  <a:lnTo>
                    <a:pt x="76" y="969"/>
                  </a:lnTo>
                  <a:lnTo>
                    <a:pt x="134" y="1084"/>
                  </a:lnTo>
                  <a:lnTo>
                    <a:pt x="214" y="1261"/>
                  </a:lnTo>
                  <a:lnTo>
                    <a:pt x="260" y="1386"/>
                  </a:lnTo>
                  <a:lnTo>
                    <a:pt x="280" y="1452"/>
                  </a:lnTo>
                  <a:lnTo>
                    <a:pt x="296" y="1488"/>
                  </a:lnTo>
                  <a:lnTo>
                    <a:pt x="306" y="1545"/>
                  </a:lnTo>
                  <a:lnTo>
                    <a:pt x="306" y="1579"/>
                  </a:lnTo>
                  <a:lnTo>
                    <a:pt x="309" y="1615"/>
                  </a:lnTo>
                  <a:lnTo>
                    <a:pt x="329" y="1672"/>
                  </a:lnTo>
                  <a:lnTo>
                    <a:pt x="332" y="1707"/>
                  </a:lnTo>
                  <a:lnTo>
                    <a:pt x="350" y="1764"/>
                  </a:lnTo>
                  <a:lnTo>
                    <a:pt x="398" y="1879"/>
                  </a:lnTo>
                  <a:lnTo>
                    <a:pt x="433" y="1936"/>
                  </a:lnTo>
                  <a:lnTo>
                    <a:pt x="398" y="1879"/>
                  </a:lnTo>
                  <a:lnTo>
                    <a:pt x="340" y="1764"/>
                  </a:lnTo>
                  <a:lnTo>
                    <a:pt x="306" y="1707"/>
                  </a:lnTo>
                  <a:lnTo>
                    <a:pt x="290" y="1672"/>
                  </a:lnTo>
                  <a:lnTo>
                    <a:pt x="280" y="1615"/>
                  </a:lnTo>
                  <a:lnTo>
                    <a:pt x="280" y="1579"/>
                  </a:lnTo>
                  <a:lnTo>
                    <a:pt x="277" y="1545"/>
                  </a:lnTo>
                  <a:lnTo>
                    <a:pt x="259" y="1488"/>
                  </a:lnTo>
                  <a:lnTo>
                    <a:pt x="254" y="1452"/>
                  </a:lnTo>
                  <a:lnTo>
                    <a:pt x="214" y="1337"/>
                  </a:lnTo>
                  <a:lnTo>
                    <a:pt x="108" y="1099"/>
                  </a:lnTo>
                  <a:lnTo>
                    <a:pt x="51" y="969"/>
                  </a:lnTo>
                  <a:lnTo>
                    <a:pt x="35" y="933"/>
                  </a:lnTo>
                  <a:lnTo>
                    <a:pt x="16" y="876"/>
                  </a:lnTo>
                  <a:lnTo>
                    <a:pt x="0" y="841"/>
                  </a:lnTo>
                  <a:lnTo>
                    <a:pt x="0" y="764"/>
                  </a:lnTo>
                  <a:lnTo>
                    <a:pt x="0" y="688"/>
                  </a:lnTo>
                  <a:lnTo>
                    <a:pt x="0" y="561"/>
                  </a:lnTo>
                  <a:lnTo>
                    <a:pt x="0" y="542"/>
                  </a:lnTo>
                  <a:lnTo>
                    <a:pt x="9" y="505"/>
                  </a:lnTo>
                  <a:lnTo>
                    <a:pt x="32" y="456"/>
                  </a:lnTo>
                  <a:lnTo>
                    <a:pt x="51" y="433"/>
                  </a:lnTo>
                  <a:lnTo>
                    <a:pt x="61" y="414"/>
                  </a:lnTo>
                  <a:lnTo>
                    <a:pt x="88" y="386"/>
                  </a:lnTo>
                  <a:lnTo>
                    <a:pt x="117" y="367"/>
                  </a:lnTo>
                  <a:lnTo>
                    <a:pt x="142" y="357"/>
                  </a:lnTo>
                  <a:lnTo>
                    <a:pt x="152" y="357"/>
                  </a:lnTo>
                  <a:lnTo>
                    <a:pt x="188" y="341"/>
                  </a:lnTo>
                  <a:lnTo>
                    <a:pt x="246" y="331"/>
                  </a:lnTo>
                  <a:lnTo>
                    <a:pt x="280" y="331"/>
                  </a:lnTo>
                  <a:lnTo>
                    <a:pt x="408" y="331"/>
                  </a:lnTo>
                  <a:lnTo>
                    <a:pt x="426" y="333"/>
                  </a:lnTo>
                  <a:lnTo>
                    <a:pt x="464" y="341"/>
                  </a:lnTo>
                  <a:lnTo>
                    <a:pt x="498" y="361"/>
                  </a:lnTo>
                  <a:lnTo>
                    <a:pt x="525" y="390"/>
                  </a:lnTo>
                  <a:lnTo>
                    <a:pt x="535" y="407"/>
                  </a:lnTo>
                  <a:lnTo>
                    <a:pt x="484" y="407"/>
                  </a:lnTo>
                  <a:lnTo>
                    <a:pt x="484" y="331"/>
                  </a:lnTo>
                  <a:lnTo>
                    <a:pt x="484" y="313"/>
                  </a:lnTo>
                  <a:lnTo>
                    <a:pt x="494" y="274"/>
                  </a:lnTo>
                  <a:lnTo>
                    <a:pt x="509" y="255"/>
                  </a:lnTo>
                  <a:lnTo>
                    <a:pt x="512" y="235"/>
                  </a:lnTo>
                  <a:lnTo>
                    <a:pt x="532" y="207"/>
                  </a:lnTo>
                  <a:lnTo>
                    <a:pt x="535" y="204"/>
                  </a:lnTo>
                  <a:lnTo>
                    <a:pt x="538" y="185"/>
                  </a:lnTo>
                  <a:lnTo>
                    <a:pt x="558" y="156"/>
                  </a:lnTo>
                  <a:lnTo>
                    <a:pt x="561" y="154"/>
                  </a:lnTo>
                  <a:lnTo>
                    <a:pt x="587" y="128"/>
                  </a:lnTo>
                  <a:lnTo>
                    <a:pt x="611" y="102"/>
                  </a:lnTo>
                  <a:lnTo>
                    <a:pt x="637" y="76"/>
                  </a:lnTo>
                  <a:lnTo>
                    <a:pt x="663" y="52"/>
                  </a:lnTo>
                  <a:lnTo>
                    <a:pt x="682" y="48"/>
                  </a:lnTo>
                  <a:lnTo>
                    <a:pt x="720" y="29"/>
                  </a:lnTo>
                  <a:lnTo>
                    <a:pt x="739" y="26"/>
                  </a:lnTo>
                  <a:lnTo>
                    <a:pt x="765" y="26"/>
                  </a:lnTo>
                  <a:lnTo>
                    <a:pt x="791" y="26"/>
                  </a:lnTo>
                  <a:lnTo>
                    <a:pt x="828" y="26"/>
                  </a:lnTo>
                  <a:lnTo>
                    <a:pt x="895" y="35"/>
                  </a:lnTo>
                  <a:lnTo>
                    <a:pt x="988" y="58"/>
                  </a:lnTo>
                  <a:lnTo>
                    <a:pt x="1046" y="76"/>
                  </a:lnTo>
                  <a:lnTo>
                    <a:pt x="1064" y="79"/>
                  </a:lnTo>
                  <a:lnTo>
                    <a:pt x="1093" y="99"/>
                  </a:lnTo>
                  <a:lnTo>
                    <a:pt x="1096" y="102"/>
                  </a:lnTo>
                  <a:lnTo>
                    <a:pt x="1106" y="103"/>
                  </a:lnTo>
                  <a:lnTo>
                    <a:pt x="1123" y="111"/>
                  </a:lnTo>
                  <a:lnTo>
                    <a:pt x="1138" y="125"/>
                  </a:lnTo>
                  <a:lnTo>
                    <a:pt x="1146" y="144"/>
                  </a:lnTo>
                  <a:lnTo>
                    <a:pt x="1148" y="154"/>
                  </a:lnTo>
                  <a:lnTo>
                    <a:pt x="1172" y="178"/>
                  </a:lnTo>
                  <a:lnTo>
                    <a:pt x="1198" y="204"/>
                  </a:lnTo>
                  <a:lnTo>
                    <a:pt x="1224" y="230"/>
                  </a:lnTo>
                  <a:lnTo>
                    <a:pt x="1224" y="232"/>
                  </a:lnTo>
                  <a:lnTo>
                    <a:pt x="1229" y="247"/>
                  </a:lnTo>
                  <a:lnTo>
                    <a:pt x="1241" y="254"/>
                  </a:lnTo>
                  <a:lnTo>
                    <a:pt x="1249" y="255"/>
                  </a:lnTo>
                  <a:lnTo>
                    <a:pt x="1198" y="255"/>
                  </a:lnTo>
                  <a:lnTo>
                    <a:pt x="1198" y="235"/>
                  </a:lnTo>
                  <a:lnTo>
                    <a:pt x="1203" y="214"/>
                  </a:lnTo>
                  <a:lnTo>
                    <a:pt x="1215" y="205"/>
                  </a:lnTo>
                  <a:lnTo>
                    <a:pt x="1224" y="204"/>
                  </a:lnTo>
                  <a:lnTo>
                    <a:pt x="1226" y="185"/>
                  </a:lnTo>
                  <a:lnTo>
                    <a:pt x="1246" y="156"/>
                  </a:lnTo>
                  <a:lnTo>
                    <a:pt x="1249" y="154"/>
                  </a:lnTo>
                  <a:lnTo>
                    <a:pt x="1249" y="144"/>
                  </a:lnTo>
                  <a:lnTo>
                    <a:pt x="1258" y="132"/>
                  </a:lnTo>
                  <a:lnTo>
                    <a:pt x="1281" y="118"/>
                  </a:lnTo>
                  <a:lnTo>
                    <a:pt x="1300" y="102"/>
                  </a:lnTo>
                  <a:lnTo>
                    <a:pt x="1325" y="76"/>
                  </a:lnTo>
                  <a:lnTo>
                    <a:pt x="1328" y="76"/>
                  </a:lnTo>
                  <a:lnTo>
                    <a:pt x="1343" y="70"/>
                  </a:lnTo>
                  <a:lnTo>
                    <a:pt x="1350" y="60"/>
                  </a:lnTo>
                  <a:lnTo>
                    <a:pt x="1351" y="52"/>
                  </a:lnTo>
                  <a:lnTo>
                    <a:pt x="1411" y="32"/>
                  </a:lnTo>
                  <a:lnTo>
                    <a:pt x="1545" y="3"/>
                  </a:lnTo>
                  <a:lnTo>
                    <a:pt x="1606" y="0"/>
                  </a:lnTo>
                  <a:lnTo>
                    <a:pt x="1682" y="0"/>
                  </a:lnTo>
                  <a:lnTo>
                    <a:pt x="1701" y="0"/>
                  </a:lnTo>
                  <a:lnTo>
                    <a:pt x="1724" y="6"/>
                  </a:lnTo>
                  <a:lnTo>
                    <a:pt x="1733" y="17"/>
                  </a:lnTo>
                  <a:lnTo>
                    <a:pt x="1734" y="26"/>
                  </a:lnTo>
                  <a:lnTo>
                    <a:pt x="1737" y="26"/>
                  </a:lnTo>
                  <a:lnTo>
                    <a:pt x="1751" y="32"/>
                  </a:lnTo>
                  <a:lnTo>
                    <a:pt x="1758" y="42"/>
                  </a:lnTo>
                  <a:lnTo>
                    <a:pt x="1758" y="52"/>
                  </a:lnTo>
                  <a:lnTo>
                    <a:pt x="1763" y="52"/>
                  </a:lnTo>
                  <a:lnTo>
                    <a:pt x="1777" y="58"/>
                  </a:lnTo>
                  <a:lnTo>
                    <a:pt x="1784" y="68"/>
                  </a:lnTo>
                  <a:lnTo>
                    <a:pt x="1784" y="76"/>
                  </a:lnTo>
                  <a:lnTo>
                    <a:pt x="1810" y="102"/>
                  </a:lnTo>
                  <a:lnTo>
                    <a:pt x="1836" y="128"/>
                  </a:lnTo>
                  <a:lnTo>
                    <a:pt x="1854" y="149"/>
                  </a:lnTo>
                  <a:lnTo>
                    <a:pt x="1893" y="207"/>
                  </a:lnTo>
                  <a:lnTo>
                    <a:pt x="1912" y="230"/>
                  </a:lnTo>
                  <a:lnTo>
                    <a:pt x="1930" y="251"/>
                  </a:lnTo>
                  <a:lnTo>
                    <a:pt x="1953" y="301"/>
                  </a:lnTo>
                  <a:lnTo>
                    <a:pt x="1962" y="337"/>
                  </a:lnTo>
                  <a:lnTo>
                    <a:pt x="1963" y="357"/>
                  </a:lnTo>
                  <a:lnTo>
                    <a:pt x="1912" y="357"/>
                  </a:lnTo>
                  <a:lnTo>
                    <a:pt x="1912" y="281"/>
                  </a:lnTo>
                  <a:lnTo>
                    <a:pt x="1912" y="261"/>
                  </a:lnTo>
                  <a:lnTo>
                    <a:pt x="1922" y="222"/>
                  </a:lnTo>
                  <a:lnTo>
                    <a:pt x="1938" y="204"/>
                  </a:lnTo>
                  <a:lnTo>
                    <a:pt x="1953" y="185"/>
                  </a:lnTo>
                  <a:lnTo>
                    <a:pt x="1972" y="146"/>
                  </a:lnTo>
                  <a:lnTo>
                    <a:pt x="1988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29" y="128"/>
                  </a:lnTo>
                  <a:lnTo>
                    <a:pt x="2049" y="118"/>
                  </a:lnTo>
                  <a:lnTo>
                    <a:pt x="2065" y="102"/>
                  </a:lnTo>
                  <a:lnTo>
                    <a:pt x="2084" y="93"/>
                  </a:lnTo>
                  <a:lnTo>
                    <a:pt x="2123" y="83"/>
                  </a:lnTo>
                  <a:lnTo>
                    <a:pt x="2167" y="83"/>
                  </a:lnTo>
                  <a:lnTo>
                    <a:pt x="2216" y="93"/>
                  </a:lnTo>
                  <a:lnTo>
                    <a:pt x="2243" y="102"/>
                  </a:lnTo>
                  <a:lnTo>
                    <a:pt x="2262" y="103"/>
                  </a:lnTo>
                  <a:lnTo>
                    <a:pt x="2300" y="111"/>
                  </a:lnTo>
                  <a:lnTo>
                    <a:pt x="2358" y="134"/>
                  </a:lnTo>
                  <a:lnTo>
                    <a:pt x="2396" y="154"/>
                  </a:lnTo>
                  <a:lnTo>
                    <a:pt x="2472" y="191"/>
                  </a:lnTo>
                  <a:lnTo>
                    <a:pt x="2548" y="230"/>
                  </a:lnTo>
                  <a:lnTo>
                    <a:pt x="2567" y="240"/>
                  </a:lnTo>
                  <a:lnTo>
                    <a:pt x="2599" y="267"/>
                  </a:lnTo>
                  <a:lnTo>
                    <a:pt x="2642" y="318"/>
                  </a:lnTo>
                  <a:lnTo>
                    <a:pt x="2676" y="357"/>
                  </a:lnTo>
                  <a:lnTo>
                    <a:pt x="2732" y="369"/>
                  </a:lnTo>
                  <a:lnTo>
                    <a:pt x="2819" y="404"/>
                  </a:lnTo>
                  <a:lnTo>
                    <a:pt x="2887" y="457"/>
                  </a:lnTo>
                  <a:lnTo>
                    <a:pt x="2937" y="523"/>
                  </a:lnTo>
                  <a:lnTo>
                    <a:pt x="2957" y="561"/>
                  </a:lnTo>
                  <a:lnTo>
                    <a:pt x="2957" y="561"/>
                  </a:lnTo>
                  <a:lnTo>
                    <a:pt x="2957" y="56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5022B00-EFF5-4F9B-99C0-097F51B0F39B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17549" y="4479206"/>
              <a:ext cx="398899" cy="520302"/>
            </a:xfrm>
            <a:custGeom>
              <a:avLst/>
              <a:gdLst>
                <a:gd name="T0" fmla="*/ 1154 w 1173"/>
                <a:gd name="T1" fmla="*/ 1528 h 1529"/>
                <a:gd name="T2" fmla="*/ 1058 w 1173"/>
                <a:gd name="T3" fmla="*/ 1498 h 1529"/>
                <a:gd name="T4" fmla="*/ 1001 w 1173"/>
                <a:gd name="T5" fmla="*/ 1475 h 1529"/>
                <a:gd name="T6" fmla="*/ 943 w 1173"/>
                <a:gd name="T7" fmla="*/ 1453 h 1529"/>
                <a:gd name="T8" fmla="*/ 886 w 1173"/>
                <a:gd name="T9" fmla="*/ 1420 h 1529"/>
                <a:gd name="T10" fmla="*/ 847 w 1173"/>
                <a:gd name="T11" fmla="*/ 1386 h 1529"/>
                <a:gd name="T12" fmla="*/ 817 w 1173"/>
                <a:gd name="T13" fmla="*/ 1359 h 1529"/>
                <a:gd name="T14" fmla="*/ 797 w 1173"/>
                <a:gd name="T15" fmla="*/ 1335 h 1529"/>
                <a:gd name="T16" fmla="*/ 765 w 1173"/>
                <a:gd name="T17" fmla="*/ 1309 h 1529"/>
                <a:gd name="T18" fmla="*/ 750 w 1173"/>
                <a:gd name="T19" fmla="*/ 1280 h 1529"/>
                <a:gd name="T20" fmla="*/ 722 w 1173"/>
                <a:gd name="T21" fmla="*/ 1250 h 1529"/>
                <a:gd name="T22" fmla="*/ 698 w 1173"/>
                <a:gd name="T23" fmla="*/ 1230 h 1529"/>
                <a:gd name="T24" fmla="*/ 664 w 1173"/>
                <a:gd name="T25" fmla="*/ 1173 h 1529"/>
                <a:gd name="T26" fmla="*/ 573 w 1173"/>
                <a:gd name="T27" fmla="*/ 999 h 1529"/>
                <a:gd name="T28" fmla="*/ 536 w 1173"/>
                <a:gd name="T29" fmla="*/ 892 h 1529"/>
                <a:gd name="T30" fmla="*/ 516 w 1173"/>
                <a:gd name="T31" fmla="*/ 834 h 1529"/>
                <a:gd name="T32" fmla="*/ 510 w 1173"/>
                <a:gd name="T33" fmla="*/ 740 h 1529"/>
                <a:gd name="T34" fmla="*/ 510 w 1173"/>
                <a:gd name="T35" fmla="*/ 587 h 1529"/>
                <a:gd name="T36" fmla="*/ 430 w 1173"/>
                <a:gd name="T37" fmla="*/ 472 h 1529"/>
                <a:gd name="T38" fmla="*/ 372 w 1173"/>
                <a:gd name="T39" fmla="*/ 396 h 1529"/>
                <a:gd name="T40" fmla="*/ 281 w 1173"/>
                <a:gd name="T41" fmla="*/ 281 h 1529"/>
                <a:gd name="T42" fmla="*/ 166 w 1173"/>
                <a:gd name="T43" fmla="*/ 188 h 1529"/>
                <a:gd name="T44" fmla="*/ 90 w 1173"/>
                <a:gd name="T45" fmla="*/ 115 h 1529"/>
                <a:gd name="T46" fmla="*/ 36 w 1173"/>
                <a:gd name="T47" fmla="*/ 58 h 1529"/>
                <a:gd name="T48" fmla="*/ 0 w 1173"/>
                <a:gd name="T49" fmla="*/ 0 h 1529"/>
                <a:gd name="T50" fmla="*/ 23 w 1173"/>
                <a:gd name="T51" fmla="*/ 36 h 1529"/>
                <a:gd name="T52" fmla="*/ 51 w 1173"/>
                <a:gd name="T53" fmla="*/ 78 h 1529"/>
                <a:gd name="T54" fmla="*/ 109 w 1173"/>
                <a:gd name="T55" fmla="*/ 125 h 1529"/>
                <a:gd name="T56" fmla="*/ 166 w 1173"/>
                <a:gd name="T57" fmla="*/ 151 h 1529"/>
                <a:gd name="T58" fmla="*/ 281 w 1173"/>
                <a:gd name="T59" fmla="*/ 256 h 1529"/>
                <a:gd name="T60" fmla="*/ 385 w 1173"/>
                <a:gd name="T61" fmla="*/ 370 h 1529"/>
                <a:gd name="T62" fmla="*/ 443 w 1173"/>
                <a:gd name="T63" fmla="*/ 446 h 1529"/>
                <a:gd name="T64" fmla="*/ 510 w 1173"/>
                <a:gd name="T65" fmla="*/ 561 h 1529"/>
                <a:gd name="T66" fmla="*/ 510 w 1173"/>
                <a:gd name="T67" fmla="*/ 561 h 1529"/>
                <a:gd name="T68" fmla="*/ 513 w 1173"/>
                <a:gd name="T69" fmla="*/ 753 h 1529"/>
                <a:gd name="T70" fmla="*/ 536 w 1173"/>
                <a:gd name="T71" fmla="*/ 867 h 1529"/>
                <a:gd name="T72" fmla="*/ 573 w 1173"/>
                <a:gd name="T73" fmla="*/ 973 h 1529"/>
                <a:gd name="T74" fmla="*/ 664 w 1173"/>
                <a:gd name="T75" fmla="*/ 1147 h 1529"/>
                <a:gd name="T76" fmla="*/ 695 w 1173"/>
                <a:gd name="T77" fmla="*/ 1204 h 1529"/>
                <a:gd name="T78" fmla="*/ 730 w 1173"/>
                <a:gd name="T79" fmla="*/ 1243 h 1529"/>
                <a:gd name="T80" fmla="*/ 757 w 1173"/>
                <a:gd name="T81" fmla="*/ 1273 h 1529"/>
                <a:gd name="T82" fmla="*/ 781 w 1173"/>
                <a:gd name="T83" fmla="*/ 1293 h 1529"/>
                <a:gd name="T84" fmla="*/ 807 w 1173"/>
                <a:gd name="T85" fmla="*/ 1324 h 1529"/>
                <a:gd name="T86" fmla="*/ 841 w 1173"/>
                <a:gd name="T87" fmla="*/ 1350 h 1529"/>
                <a:gd name="T88" fmla="*/ 930 w 1173"/>
                <a:gd name="T89" fmla="*/ 1415 h 1529"/>
                <a:gd name="T90" fmla="*/ 1048 w 1173"/>
                <a:gd name="T91" fmla="*/ 1488 h 1529"/>
                <a:gd name="T92" fmla="*/ 1154 w 1173"/>
                <a:gd name="T93" fmla="*/ 152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3" h="1529">
                  <a:moveTo>
                    <a:pt x="1173" y="1529"/>
                  </a:moveTo>
                  <a:lnTo>
                    <a:pt x="1154" y="1528"/>
                  </a:lnTo>
                  <a:lnTo>
                    <a:pt x="1115" y="1519"/>
                  </a:lnTo>
                  <a:lnTo>
                    <a:pt x="1058" y="1498"/>
                  </a:lnTo>
                  <a:lnTo>
                    <a:pt x="1019" y="1478"/>
                  </a:lnTo>
                  <a:lnTo>
                    <a:pt x="1001" y="1475"/>
                  </a:lnTo>
                  <a:lnTo>
                    <a:pt x="962" y="1456"/>
                  </a:lnTo>
                  <a:lnTo>
                    <a:pt x="943" y="1453"/>
                  </a:lnTo>
                  <a:lnTo>
                    <a:pt x="925" y="1449"/>
                  </a:lnTo>
                  <a:lnTo>
                    <a:pt x="886" y="1420"/>
                  </a:lnTo>
                  <a:lnTo>
                    <a:pt x="867" y="1402"/>
                  </a:lnTo>
                  <a:lnTo>
                    <a:pt x="847" y="1386"/>
                  </a:lnTo>
                  <a:lnTo>
                    <a:pt x="826" y="1372"/>
                  </a:lnTo>
                  <a:lnTo>
                    <a:pt x="817" y="1359"/>
                  </a:lnTo>
                  <a:lnTo>
                    <a:pt x="816" y="1350"/>
                  </a:lnTo>
                  <a:lnTo>
                    <a:pt x="797" y="1335"/>
                  </a:lnTo>
                  <a:lnTo>
                    <a:pt x="774" y="1320"/>
                  </a:lnTo>
                  <a:lnTo>
                    <a:pt x="765" y="1309"/>
                  </a:lnTo>
                  <a:lnTo>
                    <a:pt x="765" y="1300"/>
                  </a:lnTo>
                  <a:lnTo>
                    <a:pt x="750" y="1280"/>
                  </a:lnTo>
                  <a:lnTo>
                    <a:pt x="735" y="1259"/>
                  </a:lnTo>
                  <a:lnTo>
                    <a:pt x="722" y="1250"/>
                  </a:lnTo>
                  <a:lnTo>
                    <a:pt x="714" y="1249"/>
                  </a:lnTo>
                  <a:lnTo>
                    <a:pt x="698" y="1230"/>
                  </a:lnTo>
                  <a:lnTo>
                    <a:pt x="679" y="1191"/>
                  </a:lnTo>
                  <a:lnTo>
                    <a:pt x="664" y="1173"/>
                  </a:lnTo>
                  <a:lnTo>
                    <a:pt x="625" y="1100"/>
                  </a:lnTo>
                  <a:lnTo>
                    <a:pt x="573" y="999"/>
                  </a:lnTo>
                  <a:lnTo>
                    <a:pt x="546" y="929"/>
                  </a:lnTo>
                  <a:lnTo>
                    <a:pt x="536" y="892"/>
                  </a:lnTo>
                  <a:lnTo>
                    <a:pt x="527" y="873"/>
                  </a:lnTo>
                  <a:lnTo>
                    <a:pt x="516" y="834"/>
                  </a:lnTo>
                  <a:lnTo>
                    <a:pt x="510" y="777"/>
                  </a:lnTo>
                  <a:lnTo>
                    <a:pt x="510" y="740"/>
                  </a:lnTo>
                  <a:lnTo>
                    <a:pt x="510" y="587"/>
                  </a:lnTo>
                  <a:lnTo>
                    <a:pt x="510" y="587"/>
                  </a:lnTo>
                  <a:lnTo>
                    <a:pt x="487" y="548"/>
                  </a:lnTo>
                  <a:lnTo>
                    <a:pt x="430" y="472"/>
                  </a:lnTo>
                  <a:lnTo>
                    <a:pt x="408" y="433"/>
                  </a:lnTo>
                  <a:lnTo>
                    <a:pt x="372" y="396"/>
                  </a:lnTo>
                  <a:lnTo>
                    <a:pt x="315" y="319"/>
                  </a:lnTo>
                  <a:lnTo>
                    <a:pt x="281" y="281"/>
                  </a:lnTo>
                  <a:lnTo>
                    <a:pt x="242" y="246"/>
                  </a:lnTo>
                  <a:lnTo>
                    <a:pt x="166" y="188"/>
                  </a:lnTo>
                  <a:lnTo>
                    <a:pt x="127" y="154"/>
                  </a:lnTo>
                  <a:lnTo>
                    <a:pt x="90" y="115"/>
                  </a:lnTo>
                  <a:lnTo>
                    <a:pt x="51" y="78"/>
                  </a:lnTo>
                  <a:lnTo>
                    <a:pt x="36" y="58"/>
                  </a:lnTo>
                  <a:lnTo>
                    <a:pt x="15" y="19"/>
                  </a:lnTo>
                  <a:lnTo>
                    <a:pt x="0" y="0"/>
                  </a:lnTo>
                  <a:lnTo>
                    <a:pt x="4" y="16"/>
                  </a:lnTo>
                  <a:lnTo>
                    <a:pt x="23" y="36"/>
                  </a:lnTo>
                  <a:lnTo>
                    <a:pt x="25" y="52"/>
                  </a:lnTo>
                  <a:lnTo>
                    <a:pt x="51" y="78"/>
                  </a:lnTo>
                  <a:lnTo>
                    <a:pt x="70" y="96"/>
                  </a:lnTo>
                  <a:lnTo>
                    <a:pt x="109" y="125"/>
                  </a:lnTo>
                  <a:lnTo>
                    <a:pt x="127" y="128"/>
                  </a:lnTo>
                  <a:lnTo>
                    <a:pt x="166" y="151"/>
                  </a:lnTo>
                  <a:lnTo>
                    <a:pt x="242" y="217"/>
                  </a:lnTo>
                  <a:lnTo>
                    <a:pt x="281" y="256"/>
                  </a:lnTo>
                  <a:lnTo>
                    <a:pt x="319" y="294"/>
                  </a:lnTo>
                  <a:lnTo>
                    <a:pt x="385" y="370"/>
                  </a:lnTo>
                  <a:lnTo>
                    <a:pt x="408" y="409"/>
                  </a:lnTo>
                  <a:lnTo>
                    <a:pt x="443" y="446"/>
                  </a:lnTo>
                  <a:lnTo>
                    <a:pt x="491" y="523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714"/>
                  </a:lnTo>
                  <a:lnTo>
                    <a:pt x="513" y="753"/>
                  </a:lnTo>
                  <a:lnTo>
                    <a:pt x="532" y="829"/>
                  </a:lnTo>
                  <a:lnTo>
                    <a:pt x="536" y="867"/>
                  </a:lnTo>
                  <a:lnTo>
                    <a:pt x="546" y="905"/>
                  </a:lnTo>
                  <a:lnTo>
                    <a:pt x="573" y="973"/>
                  </a:lnTo>
                  <a:lnTo>
                    <a:pt x="625" y="1074"/>
                  </a:lnTo>
                  <a:lnTo>
                    <a:pt x="664" y="1147"/>
                  </a:lnTo>
                  <a:lnTo>
                    <a:pt x="666" y="1165"/>
                  </a:lnTo>
                  <a:lnTo>
                    <a:pt x="695" y="1204"/>
                  </a:lnTo>
                  <a:lnTo>
                    <a:pt x="714" y="1224"/>
                  </a:lnTo>
                  <a:lnTo>
                    <a:pt x="730" y="1243"/>
                  </a:lnTo>
                  <a:lnTo>
                    <a:pt x="744" y="1266"/>
                  </a:lnTo>
                  <a:lnTo>
                    <a:pt x="757" y="1273"/>
                  </a:lnTo>
                  <a:lnTo>
                    <a:pt x="765" y="1274"/>
                  </a:lnTo>
                  <a:lnTo>
                    <a:pt x="781" y="1293"/>
                  </a:lnTo>
                  <a:lnTo>
                    <a:pt x="795" y="1316"/>
                  </a:lnTo>
                  <a:lnTo>
                    <a:pt x="807" y="1324"/>
                  </a:lnTo>
                  <a:lnTo>
                    <a:pt x="816" y="1326"/>
                  </a:lnTo>
                  <a:lnTo>
                    <a:pt x="841" y="1350"/>
                  </a:lnTo>
                  <a:lnTo>
                    <a:pt x="867" y="1376"/>
                  </a:lnTo>
                  <a:lnTo>
                    <a:pt x="930" y="1415"/>
                  </a:lnTo>
                  <a:lnTo>
                    <a:pt x="995" y="1453"/>
                  </a:lnTo>
                  <a:lnTo>
                    <a:pt x="1048" y="1488"/>
                  </a:lnTo>
                  <a:lnTo>
                    <a:pt x="1114" y="1519"/>
                  </a:lnTo>
                  <a:lnTo>
                    <a:pt x="1154" y="1528"/>
                  </a:lnTo>
                  <a:lnTo>
                    <a:pt x="1173" y="152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9DFA6E2F-8F2C-4FFE-AD10-3D2958185D6E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2116" y="4614724"/>
              <a:ext cx="104060" cy="129566"/>
            </a:xfrm>
            <a:custGeom>
              <a:avLst/>
              <a:gdLst>
                <a:gd name="T0" fmla="*/ 0 w 306"/>
                <a:gd name="T1" fmla="*/ 381 h 381"/>
                <a:gd name="T2" fmla="*/ 6 w 306"/>
                <a:gd name="T3" fmla="*/ 368 h 381"/>
                <a:gd name="T4" fmla="*/ 73 w 306"/>
                <a:gd name="T5" fmla="*/ 253 h 381"/>
                <a:gd name="T6" fmla="*/ 128 w 306"/>
                <a:gd name="T7" fmla="*/ 177 h 381"/>
                <a:gd name="T8" fmla="*/ 138 w 306"/>
                <a:gd name="T9" fmla="*/ 159 h 381"/>
                <a:gd name="T10" fmla="*/ 165 w 306"/>
                <a:gd name="T11" fmla="*/ 129 h 381"/>
                <a:gd name="T12" fmla="*/ 217 w 306"/>
                <a:gd name="T13" fmla="*/ 86 h 381"/>
                <a:gd name="T14" fmla="*/ 255 w 306"/>
                <a:gd name="T15" fmla="*/ 50 h 381"/>
                <a:gd name="T16" fmla="*/ 293 w 306"/>
                <a:gd name="T17" fmla="*/ 11 h 381"/>
                <a:gd name="T18" fmla="*/ 306 w 306"/>
                <a:gd name="T19" fmla="*/ 0 h 381"/>
                <a:gd name="T20" fmla="*/ 293 w 306"/>
                <a:gd name="T21" fmla="*/ 11 h 381"/>
                <a:gd name="T22" fmla="*/ 255 w 306"/>
                <a:gd name="T23" fmla="*/ 50 h 381"/>
                <a:gd name="T24" fmla="*/ 232 w 306"/>
                <a:gd name="T25" fmla="*/ 73 h 381"/>
                <a:gd name="T26" fmla="*/ 175 w 306"/>
                <a:gd name="T27" fmla="*/ 139 h 381"/>
                <a:gd name="T28" fmla="*/ 154 w 306"/>
                <a:gd name="T29" fmla="*/ 177 h 381"/>
                <a:gd name="T30" fmla="*/ 76 w 306"/>
                <a:gd name="T31" fmla="*/ 331 h 381"/>
                <a:gd name="T32" fmla="*/ 50 w 306"/>
                <a:gd name="T33" fmla="*/ 381 h 381"/>
                <a:gd name="T34" fmla="*/ 0 w 306"/>
                <a:gd name="T35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81">
                  <a:moveTo>
                    <a:pt x="0" y="381"/>
                  </a:moveTo>
                  <a:lnTo>
                    <a:pt x="6" y="368"/>
                  </a:lnTo>
                  <a:lnTo>
                    <a:pt x="73" y="253"/>
                  </a:lnTo>
                  <a:lnTo>
                    <a:pt x="128" y="177"/>
                  </a:lnTo>
                  <a:lnTo>
                    <a:pt x="138" y="159"/>
                  </a:lnTo>
                  <a:lnTo>
                    <a:pt x="165" y="129"/>
                  </a:lnTo>
                  <a:lnTo>
                    <a:pt x="217" y="86"/>
                  </a:lnTo>
                  <a:lnTo>
                    <a:pt x="255" y="50"/>
                  </a:lnTo>
                  <a:lnTo>
                    <a:pt x="293" y="11"/>
                  </a:lnTo>
                  <a:lnTo>
                    <a:pt x="306" y="0"/>
                  </a:lnTo>
                  <a:lnTo>
                    <a:pt x="293" y="11"/>
                  </a:lnTo>
                  <a:lnTo>
                    <a:pt x="255" y="50"/>
                  </a:lnTo>
                  <a:lnTo>
                    <a:pt x="232" y="73"/>
                  </a:lnTo>
                  <a:lnTo>
                    <a:pt x="175" y="139"/>
                  </a:lnTo>
                  <a:lnTo>
                    <a:pt x="154" y="177"/>
                  </a:lnTo>
                  <a:lnTo>
                    <a:pt x="76" y="331"/>
                  </a:lnTo>
                  <a:lnTo>
                    <a:pt x="50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5ECD8FFB-B8E8-41E7-8E8D-4CBEAD211A2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29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gradFill>
              <a:gsLst>
                <a:gs pos="5000">
                  <a:schemeClr val="tx1">
                    <a:alpha val="14000"/>
                  </a:schemeClr>
                </a:gs>
                <a:gs pos="16000">
                  <a:schemeClr val="tx1">
                    <a:alpha val="0"/>
                  </a:scheme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72068" y="-228169"/>
            <a:ext cx="7148069" cy="1142876"/>
            <a:chOff x="4872068" y="-228169"/>
            <a:chExt cx="7148069" cy="1142876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1BEB08F-7B47-43BA-8E43-63E406E25B13}"/>
                </a:ext>
              </a:extLst>
            </p:cNvPr>
            <p:cNvCxnSpPr/>
            <p:nvPr/>
          </p:nvCxnSpPr>
          <p:spPr>
            <a:xfrm>
              <a:off x="7245392" y="86201"/>
              <a:ext cx="0" cy="59305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87C0FB5-12A6-4482-988A-5CF5298A51E9}"/>
                </a:ext>
              </a:extLst>
            </p:cNvPr>
            <p:cNvCxnSpPr/>
            <p:nvPr/>
          </p:nvCxnSpPr>
          <p:spPr>
            <a:xfrm>
              <a:off x="5286658" y="-46382"/>
              <a:ext cx="0" cy="63601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8E1536B-F49B-4C50-9300-9D021F24A5A6}"/>
                </a:ext>
              </a:extLst>
            </p:cNvPr>
            <p:cNvCxnSpPr/>
            <p:nvPr/>
          </p:nvCxnSpPr>
          <p:spPr>
            <a:xfrm>
              <a:off x="5110917" y="2996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8B87697-0B10-4B6D-A4A3-1B5D7EC653E2}"/>
                </a:ext>
              </a:extLst>
            </p:cNvPr>
            <p:cNvCxnSpPr/>
            <p:nvPr/>
          </p:nvCxnSpPr>
          <p:spPr>
            <a:xfrm>
              <a:off x="6873414" y="41211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370F61E-CFD0-4D39-8065-41AABDC605A9}"/>
                </a:ext>
              </a:extLst>
            </p:cNvPr>
            <p:cNvCxnSpPr/>
            <p:nvPr/>
          </p:nvCxnSpPr>
          <p:spPr>
            <a:xfrm>
              <a:off x="4914253" y="-2729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C50CF92-AB8E-414B-BAFF-545455B09C28}"/>
                </a:ext>
              </a:extLst>
            </p:cNvPr>
            <p:cNvCxnSpPr/>
            <p:nvPr/>
          </p:nvCxnSpPr>
          <p:spPr>
            <a:xfrm>
              <a:off x="5822253" y="41170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BF22DBB-2C45-405C-A423-8540AE531822}"/>
                </a:ext>
              </a:extLst>
            </p:cNvPr>
            <p:cNvCxnSpPr/>
            <p:nvPr/>
          </p:nvCxnSpPr>
          <p:spPr>
            <a:xfrm>
              <a:off x="5110917" y="77491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7BBD248-7184-49A4-959C-F7C8511F651A}"/>
                </a:ext>
              </a:extLst>
            </p:cNvPr>
            <p:cNvCxnSpPr/>
            <p:nvPr/>
          </p:nvCxnSpPr>
          <p:spPr>
            <a:xfrm>
              <a:off x="5458216" y="49632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6D7296B-8D0F-48F8-81EC-6042D5FE4419}"/>
                </a:ext>
              </a:extLst>
            </p:cNvPr>
            <p:cNvCxnSpPr/>
            <p:nvPr/>
          </p:nvCxnSpPr>
          <p:spPr>
            <a:xfrm>
              <a:off x="7417377" y="41211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5D580DB-BAD7-418D-82B5-A6CAB24C83F4}"/>
                </a:ext>
              </a:extLst>
            </p:cNvPr>
            <p:cNvCxnSpPr/>
            <p:nvPr/>
          </p:nvCxnSpPr>
          <p:spPr>
            <a:xfrm>
              <a:off x="5211340" y="52754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310FAF3-4168-447A-88A1-D420DA9C11B0}"/>
                </a:ext>
              </a:extLst>
            </p:cNvPr>
            <p:cNvCxnSpPr/>
            <p:nvPr/>
          </p:nvCxnSpPr>
          <p:spPr>
            <a:xfrm>
              <a:off x="7048900" y="1140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CE261B-6D94-4045-9CDA-D8698DD9604A}"/>
                </a:ext>
              </a:extLst>
            </p:cNvPr>
            <p:cNvCxnSpPr/>
            <p:nvPr/>
          </p:nvCxnSpPr>
          <p:spPr>
            <a:xfrm>
              <a:off x="6803988" y="73221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7EC94D8-5FBB-46E5-8D78-2D54033C5ABC}"/>
                </a:ext>
              </a:extLst>
            </p:cNvPr>
            <p:cNvCxnSpPr/>
            <p:nvPr/>
          </p:nvCxnSpPr>
          <p:spPr>
            <a:xfrm>
              <a:off x="6066653" y="6166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B62B6EC-1DB4-44E4-807E-BF7AEA5BA6E9}"/>
                </a:ext>
              </a:extLst>
            </p:cNvPr>
            <p:cNvCxnSpPr/>
            <p:nvPr/>
          </p:nvCxnSpPr>
          <p:spPr>
            <a:xfrm>
              <a:off x="4960964" y="6087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063A611-FBC2-41BD-95E9-6093B0AADF23}"/>
                </a:ext>
              </a:extLst>
            </p:cNvPr>
            <p:cNvCxnSpPr/>
            <p:nvPr/>
          </p:nvCxnSpPr>
          <p:spPr>
            <a:xfrm>
              <a:off x="6705187" y="152750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AF1F803-EED3-42B2-A71C-BA54E2B32E20}"/>
                </a:ext>
              </a:extLst>
            </p:cNvPr>
            <p:cNvCxnSpPr/>
            <p:nvPr/>
          </p:nvCxnSpPr>
          <p:spPr>
            <a:xfrm>
              <a:off x="6632772" y="35280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F0594E79-EA0E-4116-86F0-352E410E10E6}"/>
                </a:ext>
              </a:extLst>
            </p:cNvPr>
            <p:cNvCxnSpPr/>
            <p:nvPr/>
          </p:nvCxnSpPr>
          <p:spPr>
            <a:xfrm>
              <a:off x="5943257" y="156700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B7A2D1-151C-4C15-9B7A-6CD7FD208D40}"/>
                </a:ext>
              </a:extLst>
            </p:cNvPr>
            <p:cNvCxnSpPr>
              <a:cxnSpLocks/>
            </p:cNvCxnSpPr>
            <p:nvPr/>
          </p:nvCxnSpPr>
          <p:spPr>
            <a:xfrm>
              <a:off x="5493826" y="34560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F06F611F-2C7F-47EA-983B-77DF15B1DD20}"/>
                </a:ext>
              </a:extLst>
            </p:cNvPr>
            <p:cNvCxnSpPr/>
            <p:nvPr/>
          </p:nvCxnSpPr>
          <p:spPr>
            <a:xfrm>
              <a:off x="6379445" y="588115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A8E651A-F323-4EB9-A430-A5969C5CDAF6}"/>
                </a:ext>
              </a:extLst>
            </p:cNvPr>
            <p:cNvCxnSpPr/>
            <p:nvPr/>
          </p:nvCxnSpPr>
          <p:spPr>
            <a:xfrm>
              <a:off x="4877704" y="44013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5E870220-177D-49D9-B0F5-C98E471B9DFF}"/>
                </a:ext>
              </a:extLst>
            </p:cNvPr>
            <p:cNvSpPr/>
            <p:nvPr/>
          </p:nvSpPr>
          <p:spPr>
            <a:xfrm>
              <a:off x="5057908" y="884892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38C83D36-2807-4615-B074-1ECA6FB9F1C1}"/>
                </a:ext>
              </a:extLst>
            </p:cNvPr>
            <p:cNvSpPr/>
            <p:nvPr/>
          </p:nvSpPr>
          <p:spPr>
            <a:xfrm>
              <a:off x="5780068" y="5208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B1EDE96B-6FD3-4C63-858E-39EC409A1641}"/>
                </a:ext>
              </a:extLst>
            </p:cNvPr>
            <p:cNvSpPr/>
            <p:nvPr/>
          </p:nvSpPr>
          <p:spPr>
            <a:xfrm>
              <a:off x="5460308" y="394739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C6A8E4ED-9083-424E-A7AE-67310FD2E95A}"/>
                </a:ext>
              </a:extLst>
            </p:cNvPr>
            <p:cNvSpPr/>
            <p:nvPr/>
          </p:nvSpPr>
          <p:spPr>
            <a:xfrm>
              <a:off x="4872068" y="79455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29992873-4418-4730-AD23-210F9CF5B4E6}"/>
                </a:ext>
              </a:extLst>
            </p:cNvPr>
            <p:cNvSpPr/>
            <p:nvPr/>
          </p:nvSpPr>
          <p:spPr>
            <a:xfrm>
              <a:off x="6039871" y="11499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원호 92">
              <a:extLst>
                <a:ext uri="{FF2B5EF4-FFF2-40B4-BE49-F238E27FC236}">
                  <a16:creationId xmlns:a16="http://schemas.microsoft.com/office/drawing/2014/main" id="{2443D329-CC47-4AA9-8187-091FAA2C49FC}"/>
                </a:ext>
              </a:extLst>
            </p:cNvPr>
            <p:cNvSpPr/>
            <p:nvPr/>
          </p:nvSpPr>
          <p:spPr>
            <a:xfrm>
              <a:off x="7022034" y="165456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855D381D-CBE2-4746-B6CC-63791014CB7B}"/>
                </a:ext>
              </a:extLst>
            </p:cNvPr>
            <p:cNvSpPr/>
            <p:nvPr/>
          </p:nvSpPr>
          <p:spPr>
            <a:xfrm>
              <a:off x="7375192" y="522367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FE65DB4-5FC9-458E-9EEC-1375BD5F0CB0}"/>
                </a:ext>
              </a:extLst>
            </p:cNvPr>
            <p:cNvSpPr/>
            <p:nvPr/>
          </p:nvSpPr>
          <p:spPr>
            <a:xfrm>
              <a:off x="6606867" y="582288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2B5519D-BB38-44D8-A7B3-5BAC29D2EBAC}"/>
                </a:ext>
              </a:extLst>
            </p:cNvPr>
            <p:cNvCxnSpPr/>
            <p:nvPr/>
          </p:nvCxnSpPr>
          <p:spPr>
            <a:xfrm>
              <a:off x="10091923" y="50539"/>
              <a:ext cx="0" cy="36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EBA366F-BECF-4284-8C65-854CEE55440B}"/>
                </a:ext>
              </a:extLst>
            </p:cNvPr>
            <p:cNvCxnSpPr/>
            <p:nvPr/>
          </p:nvCxnSpPr>
          <p:spPr>
            <a:xfrm>
              <a:off x="6252473" y="2169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E09C718-B184-4CD6-A7F6-946E920F45C0}"/>
                </a:ext>
              </a:extLst>
            </p:cNvPr>
            <p:cNvCxnSpPr/>
            <p:nvPr/>
          </p:nvCxnSpPr>
          <p:spPr>
            <a:xfrm>
              <a:off x="9719945" y="-56945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C6F8D19-69A4-4226-B3C2-CC2235DDA5C3}"/>
                </a:ext>
              </a:extLst>
            </p:cNvPr>
            <p:cNvCxnSpPr/>
            <p:nvPr/>
          </p:nvCxnSpPr>
          <p:spPr>
            <a:xfrm>
              <a:off x="9417049" y="46149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5F05951-6F6C-47D0-AD88-5D07F97F5D69}"/>
                </a:ext>
              </a:extLst>
            </p:cNvPr>
            <p:cNvCxnSpPr/>
            <p:nvPr/>
          </p:nvCxnSpPr>
          <p:spPr>
            <a:xfrm>
              <a:off x="8668784" y="-5735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0174ECA1-2D20-40F6-8446-262F2325689D}"/>
                </a:ext>
              </a:extLst>
            </p:cNvPr>
            <p:cNvCxnSpPr/>
            <p:nvPr/>
          </p:nvCxnSpPr>
          <p:spPr>
            <a:xfrm>
              <a:off x="7957448" y="30585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B7B41D7-00A8-44EF-B742-9281E98ADFAD}"/>
                </a:ext>
              </a:extLst>
            </p:cNvPr>
            <p:cNvCxnSpPr/>
            <p:nvPr/>
          </p:nvCxnSpPr>
          <p:spPr>
            <a:xfrm>
              <a:off x="8304747" y="2726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00365A5-E8DA-4C2E-B0C0-B889ECB6625A}"/>
                </a:ext>
              </a:extLst>
            </p:cNvPr>
            <p:cNvCxnSpPr/>
            <p:nvPr/>
          </p:nvCxnSpPr>
          <p:spPr>
            <a:xfrm>
              <a:off x="10263908" y="9069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90BFA9A7-5684-4A33-8840-CF9A57A4A435}"/>
                </a:ext>
              </a:extLst>
            </p:cNvPr>
            <p:cNvCxnSpPr/>
            <p:nvPr/>
          </p:nvCxnSpPr>
          <p:spPr>
            <a:xfrm>
              <a:off x="8057871" y="584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080BE08-CB9C-45C3-9A53-06D06D3B6B1B}"/>
                </a:ext>
              </a:extLst>
            </p:cNvPr>
            <p:cNvCxnSpPr/>
            <p:nvPr/>
          </p:nvCxnSpPr>
          <p:spPr>
            <a:xfrm>
              <a:off x="9895431" y="387904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D92FB76C-B327-4EAB-9D16-7604E7943FCE}"/>
                </a:ext>
              </a:extLst>
            </p:cNvPr>
            <p:cNvCxnSpPr/>
            <p:nvPr/>
          </p:nvCxnSpPr>
          <p:spPr>
            <a:xfrm>
              <a:off x="9650519" y="263155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D9AAE5C7-10E2-4C83-A8DB-F32FE5BA3D98}"/>
                </a:ext>
              </a:extLst>
            </p:cNvPr>
            <p:cNvCxnSpPr/>
            <p:nvPr/>
          </p:nvCxnSpPr>
          <p:spPr>
            <a:xfrm>
              <a:off x="10168010" y="4821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544FAAE-2298-4D3D-81E3-C53622FE9A4E}"/>
                </a:ext>
              </a:extLst>
            </p:cNvPr>
            <p:cNvCxnSpPr/>
            <p:nvPr/>
          </p:nvCxnSpPr>
          <p:spPr>
            <a:xfrm>
              <a:off x="8913184" y="335569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F8ED66F-F80F-42FD-AC6C-8DC615E6CA90}"/>
                </a:ext>
              </a:extLst>
            </p:cNvPr>
            <p:cNvCxnSpPr/>
            <p:nvPr/>
          </p:nvCxnSpPr>
          <p:spPr>
            <a:xfrm>
              <a:off x="7807495" y="1397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B27D943D-EA7B-4FE3-893C-7639A203FF8C}"/>
                </a:ext>
              </a:extLst>
            </p:cNvPr>
            <p:cNvCxnSpPr/>
            <p:nvPr/>
          </p:nvCxnSpPr>
          <p:spPr>
            <a:xfrm>
              <a:off x="9551718" y="42665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67783E7-6CC1-4E60-9116-D076083C3541}"/>
                </a:ext>
              </a:extLst>
            </p:cNvPr>
            <p:cNvCxnSpPr/>
            <p:nvPr/>
          </p:nvCxnSpPr>
          <p:spPr>
            <a:xfrm>
              <a:off x="9479303" y="-11625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038BE144-FF3B-4EBB-9E70-D9379AA93CE5}"/>
                </a:ext>
              </a:extLst>
            </p:cNvPr>
            <p:cNvCxnSpPr/>
            <p:nvPr/>
          </p:nvCxnSpPr>
          <p:spPr>
            <a:xfrm>
              <a:off x="8794551" y="62467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9FF311A6-D149-4590-91D0-96BE1035C31C}"/>
                </a:ext>
              </a:extLst>
            </p:cNvPr>
            <p:cNvCxnSpPr>
              <a:cxnSpLocks/>
            </p:cNvCxnSpPr>
            <p:nvPr/>
          </p:nvCxnSpPr>
          <p:spPr>
            <a:xfrm>
              <a:off x="8292730" y="59569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E7300BCF-FF01-4D4C-A48C-565D24005AF4}"/>
                </a:ext>
              </a:extLst>
            </p:cNvPr>
            <p:cNvCxnSpPr/>
            <p:nvPr/>
          </p:nvCxnSpPr>
          <p:spPr>
            <a:xfrm>
              <a:off x="9225976" y="1190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E902261-701E-4357-A091-80DA9A7EAFD7}"/>
                </a:ext>
              </a:extLst>
            </p:cNvPr>
            <p:cNvCxnSpPr/>
            <p:nvPr/>
          </p:nvCxnSpPr>
          <p:spPr>
            <a:xfrm>
              <a:off x="7724235" y="-28926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53B16A67-96B4-4EAF-872F-D1EF801EAC6E}"/>
                </a:ext>
              </a:extLst>
            </p:cNvPr>
            <p:cNvCxnSpPr/>
            <p:nvPr/>
          </p:nvCxnSpPr>
          <p:spPr>
            <a:xfrm>
              <a:off x="8535398" y="37710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원호 125">
              <a:extLst>
                <a:ext uri="{FF2B5EF4-FFF2-40B4-BE49-F238E27FC236}">
                  <a16:creationId xmlns:a16="http://schemas.microsoft.com/office/drawing/2014/main" id="{5A603A6B-8DB3-41CD-9F4C-8DADEE5306CC}"/>
                </a:ext>
              </a:extLst>
            </p:cNvPr>
            <p:cNvSpPr/>
            <p:nvPr/>
          </p:nvSpPr>
          <p:spPr>
            <a:xfrm>
              <a:off x="7904439" y="415835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6D25ED2F-5A1D-48E8-8C7D-5078C372A467}"/>
                </a:ext>
              </a:extLst>
            </p:cNvPr>
            <p:cNvSpPr/>
            <p:nvPr/>
          </p:nvSpPr>
          <p:spPr>
            <a:xfrm>
              <a:off x="8626599" y="51743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522B95BD-23B1-41BF-ABF2-B82304F2DBC1}"/>
                </a:ext>
              </a:extLst>
            </p:cNvPr>
            <p:cNvSpPr/>
            <p:nvPr/>
          </p:nvSpPr>
          <p:spPr>
            <a:xfrm>
              <a:off x="8259212" y="644825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원호 128">
              <a:extLst>
                <a:ext uri="{FF2B5EF4-FFF2-40B4-BE49-F238E27FC236}">
                  <a16:creationId xmlns:a16="http://schemas.microsoft.com/office/drawing/2014/main" id="{3F6C12D2-97BF-4F40-BBD9-86B1487801E2}"/>
                </a:ext>
              </a:extLst>
            </p:cNvPr>
            <p:cNvSpPr/>
            <p:nvPr/>
          </p:nvSpPr>
          <p:spPr>
            <a:xfrm>
              <a:off x="9374864" y="56824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호 129">
              <a:extLst>
                <a:ext uri="{FF2B5EF4-FFF2-40B4-BE49-F238E27FC236}">
                  <a16:creationId xmlns:a16="http://schemas.microsoft.com/office/drawing/2014/main" id="{832339A7-5FD0-4F47-AA08-0FA9001EA394}"/>
                </a:ext>
              </a:extLst>
            </p:cNvPr>
            <p:cNvSpPr/>
            <p:nvPr/>
          </p:nvSpPr>
          <p:spPr>
            <a:xfrm>
              <a:off x="8886402" y="388894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호 130">
              <a:extLst>
                <a:ext uri="{FF2B5EF4-FFF2-40B4-BE49-F238E27FC236}">
                  <a16:creationId xmlns:a16="http://schemas.microsoft.com/office/drawing/2014/main" id="{61D4E879-AC7C-491B-A8F0-8019B9E87F7F}"/>
                </a:ext>
              </a:extLst>
            </p:cNvPr>
            <p:cNvSpPr/>
            <p:nvPr/>
          </p:nvSpPr>
          <p:spPr>
            <a:xfrm>
              <a:off x="9868565" y="439359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>
              <a:extLst>
                <a:ext uri="{FF2B5EF4-FFF2-40B4-BE49-F238E27FC236}">
                  <a16:creationId xmlns:a16="http://schemas.microsoft.com/office/drawing/2014/main" id="{DE60BA58-EB15-4FD0-9F2E-80685EF2C1C2}"/>
                </a:ext>
              </a:extLst>
            </p:cNvPr>
            <p:cNvSpPr/>
            <p:nvPr/>
          </p:nvSpPr>
          <p:spPr>
            <a:xfrm>
              <a:off x="10221723" y="20095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원호 132">
              <a:extLst>
                <a:ext uri="{FF2B5EF4-FFF2-40B4-BE49-F238E27FC236}">
                  <a16:creationId xmlns:a16="http://schemas.microsoft.com/office/drawing/2014/main" id="{5E5E830B-876E-4854-B0B1-CFF7DCA1ED96}"/>
                </a:ext>
              </a:extLst>
            </p:cNvPr>
            <p:cNvSpPr/>
            <p:nvPr/>
          </p:nvSpPr>
          <p:spPr>
            <a:xfrm>
              <a:off x="9453398" y="11323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7C102618-747F-4C7F-B95B-A7E88EAB6883}"/>
                </a:ext>
              </a:extLst>
            </p:cNvPr>
            <p:cNvCxnSpPr/>
            <p:nvPr/>
          </p:nvCxnSpPr>
          <p:spPr>
            <a:xfrm>
              <a:off x="11187797" y="-8518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10682D0-B861-45CC-AA2F-0B36E4B91944}"/>
                </a:ext>
              </a:extLst>
            </p:cNvPr>
            <p:cNvCxnSpPr/>
            <p:nvPr/>
          </p:nvCxnSpPr>
          <p:spPr>
            <a:xfrm>
              <a:off x="10649416" y="351953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EC19E58-3259-428D-A2C6-1122E71E6E90}"/>
                </a:ext>
              </a:extLst>
            </p:cNvPr>
            <p:cNvCxnSpPr/>
            <p:nvPr/>
          </p:nvCxnSpPr>
          <p:spPr>
            <a:xfrm>
              <a:off x="11899133" y="2683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1C6C3A8-E1D6-4A07-A036-F9B524D523A6}"/>
                </a:ext>
              </a:extLst>
            </p:cNvPr>
            <p:cNvCxnSpPr/>
            <p:nvPr/>
          </p:nvCxnSpPr>
          <p:spPr>
            <a:xfrm>
              <a:off x="11187797" y="39004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855F2B3-F955-45D7-ABE4-2E5B00B6876F}"/>
                </a:ext>
              </a:extLst>
            </p:cNvPr>
            <p:cNvCxnSpPr/>
            <p:nvPr/>
          </p:nvCxnSpPr>
          <p:spPr>
            <a:xfrm>
              <a:off x="11535096" y="11145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F3C5859-A7DD-44B1-AC69-4F7CDC2CB7B6}"/>
                </a:ext>
              </a:extLst>
            </p:cNvPr>
            <p:cNvCxnSpPr/>
            <p:nvPr/>
          </p:nvCxnSpPr>
          <p:spPr>
            <a:xfrm>
              <a:off x="11288220" y="14267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6A1F453-6E2A-44CD-B435-28597641E0B1}"/>
                </a:ext>
              </a:extLst>
            </p:cNvPr>
            <p:cNvCxnSpPr/>
            <p:nvPr/>
          </p:nvCxnSpPr>
          <p:spPr>
            <a:xfrm>
              <a:off x="11953033" y="311797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E81EF187-8853-4AA4-93D7-AB3C81DF63C4}"/>
                </a:ext>
              </a:extLst>
            </p:cNvPr>
            <p:cNvCxnSpPr/>
            <p:nvPr/>
          </p:nvCxnSpPr>
          <p:spPr>
            <a:xfrm>
              <a:off x="12020137" y="-228169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64680E30-E579-4F0D-848D-44E540349D2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0706" y="-3926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809851B-E70A-4435-8AD5-A56BAB4E503F}"/>
                </a:ext>
              </a:extLst>
            </p:cNvPr>
            <p:cNvCxnSpPr/>
            <p:nvPr/>
          </p:nvCxnSpPr>
          <p:spPr>
            <a:xfrm>
              <a:off x="10917667" y="14454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3318E25A-4E9A-4BFB-8C73-CF7388056143}"/>
                </a:ext>
              </a:extLst>
            </p:cNvPr>
            <p:cNvCxnSpPr/>
            <p:nvPr/>
          </p:nvCxnSpPr>
          <p:spPr>
            <a:xfrm>
              <a:off x="10600078" y="9069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C5F0AE02-CF5F-4BF8-9D0F-27930690B57C}"/>
                </a:ext>
              </a:extLst>
            </p:cNvPr>
            <p:cNvSpPr/>
            <p:nvPr/>
          </p:nvSpPr>
          <p:spPr>
            <a:xfrm>
              <a:off x="11134788" y="500023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원호 148">
              <a:extLst>
                <a:ext uri="{FF2B5EF4-FFF2-40B4-BE49-F238E27FC236}">
                  <a16:creationId xmlns:a16="http://schemas.microsoft.com/office/drawing/2014/main" id="{1C661BB7-C145-43A8-A83A-90186B693AF1}"/>
                </a:ext>
              </a:extLst>
            </p:cNvPr>
            <p:cNvSpPr/>
            <p:nvPr/>
          </p:nvSpPr>
          <p:spPr>
            <a:xfrm>
              <a:off x="11856948" y="13593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원호 149">
              <a:extLst>
                <a:ext uri="{FF2B5EF4-FFF2-40B4-BE49-F238E27FC236}">
                  <a16:creationId xmlns:a16="http://schemas.microsoft.com/office/drawing/2014/main" id="{50655C27-0C34-443B-84E3-F1D50EBCD1B2}"/>
                </a:ext>
              </a:extLst>
            </p:cNvPr>
            <p:cNvSpPr/>
            <p:nvPr/>
          </p:nvSpPr>
          <p:spPr>
            <a:xfrm>
              <a:off x="11537188" y="9870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원호 150">
              <a:extLst>
                <a:ext uri="{FF2B5EF4-FFF2-40B4-BE49-F238E27FC236}">
                  <a16:creationId xmlns:a16="http://schemas.microsoft.com/office/drawing/2014/main" id="{A1320142-3D5B-4EF7-9ECA-D6879F277123}"/>
                </a:ext>
              </a:extLst>
            </p:cNvPr>
            <p:cNvSpPr/>
            <p:nvPr/>
          </p:nvSpPr>
          <p:spPr>
            <a:xfrm>
              <a:off x="10607231" y="4587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원호 151">
              <a:extLst>
                <a:ext uri="{FF2B5EF4-FFF2-40B4-BE49-F238E27FC236}">
                  <a16:creationId xmlns:a16="http://schemas.microsoft.com/office/drawing/2014/main" id="{EBBB8D60-18D4-4D9D-B153-7DED1BD91AF9}"/>
                </a:ext>
              </a:extLst>
            </p:cNvPr>
            <p:cNvSpPr/>
            <p:nvPr/>
          </p:nvSpPr>
          <p:spPr>
            <a:xfrm>
              <a:off x="11926251" y="365122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BD3F411-B9E4-784C-85B8-433FED305FF2}"/>
              </a:ext>
            </a:extLst>
          </p:cNvPr>
          <p:cNvSpPr/>
          <p:nvPr/>
        </p:nvSpPr>
        <p:spPr>
          <a:xfrm>
            <a:off x="1235317" y="160793"/>
            <a:ext cx="3175562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3.</a:t>
            </a:r>
            <a:r>
              <a:rPr lang="ko-KR" altLang="en-US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프로그램 시현</a:t>
            </a:r>
            <a:endParaRPr lang="en-US" altLang="ko-KR" sz="3000" b="1" kern="0" dirty="0">
              <a:solidFill>
                <a:schemeClr val="tx1">
                  <a:lumMod val="75000"/>
                  <a:lumOff val="25000"/>
                </a:schemeClr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43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26C9C7D-9ED5-4507-B494-33C12D2EF4FE}"/>
              </a:ext>
            </a:extLst>
          </p:cNvPr>
          <p:cNvGrpSpPr/>
          <p:nvPr/>
        </p:nvGrpSpPr>
        <p:grpSpPr>
          <a:xfrm>
            <a:off x="-225363" y="0"/>
            <a:ext cx="1483957" cy="1797050"/>
            <a:chOff x="-1129506" y="3294103"/>
            <a:chExt cx="3580606" cy="433606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9BC26F-F178-49AC-B2D0-153FCFBC97FF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30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1E59298-21EC-40F4-A9FA-75AA1015CD8D}"/>
                </a:ext>
              </a:extLst>
            </p:cNvPr>
            <p:cNvGrpSpPr/>
            <p:nvPr/>
          </p:nvGrpSpPr>
          <p:grpSpPr>
            <a:xfrm>
              <a:off x="869321" y="3294103"/>
              <a:ext cx="1581779" cy="2987630"/>
              <a:chOff x="1416656" y="4177189"/>
              <a:chExt cx="628044" cy="1186236"/>
            </a:xfrm>
          </p:grpSpPr>
          <p:sp>
            <p:nvSpPr>
              <p:cNvPr id="20" name="사각형: 둥근 위쪽 모서리 19">
                <a:extLst>
                  <a:ext uri="{FF2B5EF4-FFF2-40B4-BE49-F238E27FC236}">
                    <a16:creationId xmlns:a16="http://schemas.microsoft.com/office/drawing/2014/main" id="{FBF5AF14-4220-4E14-81CE-CBD2A5631DD7}"/>
                  </a:ext>
                </a:extLst>
              </p:cNvPr>
              <p:cNvSpPr/>
              <p:nvPr/>
            </p:nvSpPr>
            <p:spPr>
              <a:xfrm>
                <a:off x="1482878" y="4177189"/>
                <a:ext cx="72000" cy="50374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800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753D2C87-DB07-4BC5-98A7-C5407BE8D628}"/>
                  </a:ext>
                </a:extLst>
              </p:cNvPr>
              <p:cNvSpPr/>
              <p:nvPr/>
            </p:nvSpPr>
            <p:spPr>
              <a:xfrm rot="10800000">
                <a:off x="1463826" y="4587136"/>
                <a:ext cx="580874" cy="776289"/>
              </a:xfrm>
              <a:custGeom>
                <a:avLst/>
                <a:gdLst>
                  <a:gd name="connsiteX0" fmla="*/ 559969 w 580874"/>
                  <a:gd name="connsiteY0" fmla="*/ 776289 h 776289"/>
                  <a:gd name="connsiteX1" fmla="*/ 476350 w 580874"/>
                  <a:gd name="connsiteY1" fmla="*/ 776289 h 776289"/>
                  <a:gd name="connsiteX2" fmla="*/ 455445 w 580874"/>
                  <a:gd name="connsiteY2" fmla="*/ 755384 h 776289"/>
                  <a:gd name="connsiteX3" fmla="*/ 455445 w 580874"/>
                  <a:gd name="connsiteY3" fmla="*/ 293605 h 776289"/>
                  <a:gd name="connsiteX4" fmla="*/ 450541 w 580874"/>
                  <a:gd name="connsiteY4" fmla="*/ 250292 h 776289"/>
                  <a:gd name="connsiteX5" fmla="*/ 374864 w 580874"/>
                  <a:gd name="connsiteY5" fmla="*/ 148608 h 776289"/>
                  <a:gd name="connsiteX6" fmla="*/ 208865 w 580874"/>
                  <a:gd name="connsiteY6" fmla="*/ 146948 h 776289"/>
                  <a:gd name="connsiteX7" fmla="*/ 147772 w 580874"/>
                  <a:gd name="connsiteY7" fmla="*/ 207434 h 776289"/>
                  <a:gd name="connsiteX8" fmla="*/ 125400 w 580874"/>
                  <a:gd name="connsiteY8" fmla="*/ 290374 h 776289"/>
                  <a:gd name="connsiteX9" fmla="*/ 125430 w 580874"/>
                  <a:gd name="connsiteY9" fmla="*/ 290446 h 776289"/>
                  <a:gd name="connsiteX10" fmla="*/ 62715 w 580874"/>
                  <a:gd name="connsiteY10" fmla="*/ 353161 h 776289"/>
                  <a:gd name="connsiteX11" fmla="*/ 0 w 580874"/>
                  <a:gd name="connsiteY11" fmla="*/ 290446 h 776289"/>
                  <a:gd name="connsiteX12" fmla="*/ 4 w 580874"/>
                  <a:gd name="connsiteY12" fmla="*/ 290437 h 776289"/>
                  <a:gd name="connsiteX13" fmla="*/ 1 w 580874"/>
                  <a:gd name="connsiteY13" fmla="*/ 290437 h 776289"/>
                  <a:gd name="connsiteX14" fmla="*/ 146899 w 580874"/>
                  <a:gd name="connsiteY14" fmla="*/ 37949 h 776289"/>
                  <a:gd name="connsiteX15" fmla="*/ 438996 w 580874"/>
                  <a:gd name="connsiteY15" fmla="*/ 40870 h 776289"/>
                  <a:gd name="connsiteX16" fmla="*/ 572160 w 580874"/>
                  <a:gd name="connsiteY16" fmla="*/ 219798 h 776289"/>
                  <a:gd name="connsiteX17" fmla="*/ 580161 w 580874"/>
                  <a:gd name="connsiteY17" fmla="*/ 290457 h 776289"/>
                  <a:gd name="connsiteX18" fmla="*/ 580874 w 580874"/>
                  <a:gd name="connsiteY18" fmla="*/ 290457 h 776289"/>
                  <a:gd name="connsiteX19" fmla="*/ 580874 w 580874"/>
                  <a:gd name="connsiteY19" fmla="*/ 755384 h 776289"/>
                  <a:gd name="connsiteX20" fmla="*/ 559969 w 580874"/>
                  <a:gd name="connsiteY20" fmla="*/ 776289 h 7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0874" h="776289">
                    <a:moveTo>
                      <a:pt x="559969" y="776289"/>
                    </a:moveTo>
                    <a:lnTo>
                      <a:pt x="476350" y="776289"/>
                    </a:lnTo>
                    <a:cubicBezTo>
                      <a:pt x="464804" y="776289"/>
                      <a:pt x="455445" y="766930"/>
                      <a:pt x="455445" y="755384"/>
                    </a:cubicBezTo>
                    <a:lnTo>
                      <a:pt x="455445" y="293605"/>
                    </a:lnTo>
                    <a:lnTo>
                      <a:pt x="450541" y="250292"/>
                    </a:lnTo>
                    <a:cubicBezTo>
                      <a:pt x="439995" y="208245"/>
                      <a:pt x="413120" y="171381"/>
                      <a:pt x="374864" y="148608"/>
                    </a:cubicBezTo>
                    <a:cubicBezTo>
                      <a:pt x="323856" y="118244"/>
                      <a:pt x="260471" y="117611"/>
                      <a:pt x="208865" y="146948"/>
                    </a:cubicBezTo>
                    <a:cubicBezTo>
                      <a:pt x="183063" y="161617"/>
                      <a:pt x="162192" y="182649"/>
                      <a:pt x="147772" y="207434"/>
                    </a:cubicBezTo>
                    <a:lnTo>
                      <a:pt x="125400" y="290374"/>
                    </a:lnTo>
                    <a:lnTo>
                      <a:pt x="125430" y="290446"/>
                    </a:lnTo>
                    <a:cubicBezTo>
                      <a:pt x="125430" y="325083"/>
                      <a:pt x="97352" y="353161"/>
                      <a:pt x="62715" y="353161"/>
                    </a:cubicBezTo>
                    <a:cubicBezTo>
                      <a:pt x="28078" y="353161"/>
                      <a:pt x="0" y="325083"/>
                      <a:pt x="0" y="290446"/>
                    </a:cubicBezTo>
                    <a:lnTo>
                      <a:pt x="4" y="290437"/>
                    </a:lnTo>
                    <a:lnTo>
                      <a:pt x="1" y="290437"/>
                    </a:lnTo>
                    <a:cubicBezTo>
                      <a:pt x="1" y="185982"/>
                      <a:pt x="56092" y="89572"/>
                      <a:pt x="146899" y="37949"/>
                    </a:cubicBezTo>
                    <a:cubicBezTo>
                      <a:pt x="237706" y="-13674"/>
                      <a:pt x="349240" y="-12559"/>
                      <a:pt x="438996" y="40870"/>
                    </a:cubicBezTo>
                    <a:cubicBezTo>
                      <a:pt x="506313" y="80942"/>
                      <a:pt x="553604" y="145810"/>
                      <a:pt x="572160" y="219798"/>
                    </a:cubicBezTo>
                    <a:lnTo>
                      <a:pt x="580161" y="290457"/>
                    </a:lnTo>
                    <a:lnTo>
                      <a:pt x="580874" y="290457"/>
                    </a:lnTo>
                    <a:lnTo>
                      <a:pt x="580874" y="755384"/>
                    </a:lnTo>
                    <a:cubicBezTo>
                      <a:pt x="580874" y="766930"/>
                      <a:pt x="571515" y="776289"/>
                      <a:pt x="559969" y="776289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292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A28E28B-9523-456E-8BF4-524D8AF8FA41}"/>
                  </a:ext>
                </a:extLst>
              </p:cNvPr>
              <p:cNvSpPr/>
              <p:nvPr/>
            </p:nvSpPr>
            <p:spPr>
              <a:xfrm>
                <a:off x="1452073" y="4396692"/>
                <a:ext cx="47322" cy="1065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dist="12700" algn="l" rotWithShape="0">
                  <a:schemeClr val="bg1">
                    <a:alpha val="40000"/>
                  </a:schemeClr>
                </a:outerShdw>
              </a:effectLst>
              <a:scene3d>
                <a:camera prst="orthographicFront"/>
                <a:lightRig rig="sof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8ED0C94-B453-4375-B765-ABB388F85DF5}"/>
                  </a:ext>
                </a:extLst>
              </p:cNvPr>
              <p:cNvSpPr/>
              <p:nvPr/>
            </p:nvSpPr>
            <p:spPr>
              <a:xfrm>
                <a:off x="1416656" y="4369764"/>
                <a:ext cx="47322" cy="16041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69850" h="825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E8F7B30-187B-4C58-BBDB-8B13ADE2218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 rot="17100000">
              <a:off x="-1825009" y="4259421"/>
              <a:ext cx="4160378" cy="258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F574931-44DC-4644-855A-2D10655F421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758018" y="5016351"/>
              <a:ext cx="910019" cy="315242"/>
            </a:xfrm>
            <a:custGeom>
              <a:avLst/>
              <a:gdLst>
                <a:gd name="T0" fmla="*/ 2676 w 2676"/>
                <a:gd name="T1" fmla="*/ 882 h 926"/>
                <a:gd name="T2" fmla="*/ 2659 w 2676"/>
                <a:gd name="T3" fmla="*/ 886 h 926"/>
                <a:gd name="T4" fmla="*/ 2465 w 2676"/>
                <a:gd name="T5" fmla="*/ 913 h 926"/>
                <a:gd name="T6" fmla="*/ 2226 w 2676"/>
                <a:gd name="T7" fmla="*/ 926 h 926"/>
                <a:gd name="T8" fmla="*/ 2036 w 2676"/>
                <a:gd name="T9" fmla="*/ 922 h 926"/>
                <a:gd name="T10" fmla="*/ 1830 w 2676"/>
                <a:gd name="T11" fmla="*/ 903 h 926"/>
                <a:gd name="T12" fmla="*/ 1613 w 2676"/>
                <a:gd name="T13" fmla="*/ 862 h 926"/>
                <a:gd name="T14" fmla="*/ 1504 w 2676"/>
                <a:gd name="T15" fmla="*/ 831 h 926"/>
                <a:gd name="T16" fmla="*/ 1397 w 2676"/>
                <a:gd name="T17" fmla="*/ 796 h 926"/>
                <a:gd name="T18" fmla="*/ 1203 w 2676"/>
                <a:gd name="T19" fmla="*/ 713 h 926"/>
                <a:gd name="T20" fmla="*/ 1028 w 2676"/>
                <a:gd name="T21" fmla="*/ 617 h 926"/>
                <a:gd name="T22" fmla="*/ 862 w 2676"/>
                <a:gd name="T23" fmla="*/ 513 h 926"/>
                <a:gd name="T24" fmla="*/ 697 w 2676"/>
                <a:gd name="T25" fmla="*/ 409 h 926"/>
                <a:gd name="T26" fmla="*/ 525 w 2676"/>
                <a:gd name="T27" fmla="*/ 306 h 926"/>
                <a:gd name="T28" fmla="*/ 336 w 2676"/>
                <a:gd name="T29" fmla="*/ 211 h 926"/>
                <a:gd name="T30" fmla="*/ 121 w 2676"/>
                <a:gd name="T31" fmla="*/ 126 h 926"/>
                <a:gd name="T32" fmla="*/ 0 w 2676"/>
                <a:gd name="T33" fmla="*/ 92 h 926"/>
                <a:gd name="T34" fmla="*/ 16 w 2676"/>
                <a:gd name="T35" fmla="*/ 85 h 926"/>
                <a:gd name="T36" fmla="*/ 137 w 2676"/>
                <a:gd name="T37" fmla="*/ 51 h 926"/>
                <a:gd name="T38" fmla="*/ 261 w 2676"/>
                <a:gd name="T39" fmla="*/ 26 h 926"/>
                <a:gd name="T40" fmla="*/ 419 w 2676"/>
                <a:gd name="T41" fmla="*/ 6 h 926"/>
                <a:gd name="T42" fmla="*/ 605 w 2676"/>
                <a:gd name="T43" fmla="*/ 0 h 926"/>
                <a:gd name="T44" fmla="*/ 818 w 2676"/>
                <a:gd name="T45" fmla="*/ 15 h 926"/>
                <a:gd name="T46" fmla="*/ 990 w 2676"/>
                <a:gd name="T47" fmla="*/ 45 h 926"/>
                <a:gd name="T48" fmla="*/ 1110 w 2676"/>
                <a:gd name="T49" fmla="*/ 73 h 926"/>
                <a:gd name="T50" fmla="*/ 1172 w 2676"/>
                <a:gd name="T51" fmla="*/ 92 h 926"/>
                <a:gd name="T52" fmla="*/ 1232 w 2676"/>
                <a:gd name="T53" fmla="*/ 112 h 926"/>
                <a:gd name="T54" fmla="*/ 1348 w 2676"/>
                <a:gd name="T55" fmla="*/ 157 h 926"/>
                <a:gd name="T56" fmla="*/ 1516 w 2676"/>
                <a:gd name="T57" fmla="*/ 234 h 926"/>
                <a:gd name="T58" fmla="*/ 1727 w 2676"/>
                <a:gd name="T59" fmla="*/ 350 h 926"/>
                <a:gd name="T60" fmla="*/ 1926 w 2676"/>
                <a:gd name="T61" fmla="*/ 473 h 926"/>
                <a:gd name="T62" fmla="*/ 2203 w 2676"/>
                <a:gd name="T63" fmla="*/ 654 h 926"/>
                <a:gd name="T64" fmla="*/ 2451 w 2676"/>
                <a:gd name="T65" fmla="*/ 798 h 926"/>
                <a:gd name="T66" fmla="*/ 2567 w 2676"/>
                <a:gd name="T67" fmla="*/ 850 h 926"/>
                <a:gd name="T68" fmla="*/ 2640 w 2676"/>
                <a:gd name="T69" fmla="*/ 873 h 926"/>
                <a:gd name="T70" fmla="*/ 2676 w 2676"/>
                <a:gd name="T71" fmla="*/ 882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76" h="926">
                  <a:moveTo>
                    <a:pt x="2676" y="882"/>
                  </a:moveTo>
                  <a:lnTo>
                    <a:pt x="2659" y="886"/>
                  </a:lnTo>
                  <a:lnTo>
                    <a:pt x="2465" y="913"/>
                  </a:lnTo>
                  <a:lnTo>
                    <a:pt x="2226" y="926"/>
                  </a:lnTo>
                  <a:lnTo>
                    <a:pt x="2036" y="922"/>
                  </a:lnTo>
                  <a:lnTo>
                    <a:pt x="1830" y="903"/>
                  </a:lnTo>
                  <a:lnTo>
                    <a:pt x="1613" y="862"/>
                  </a:lnTo>
                  <a:lnTo>
                    <a:pt x="1504" y="831"/>
                  </a:lnTo>
                  <a:lnTo>
                    <a:pt x="1397" y="796"/>
                  </a:lnTo>
                  <a:lnTo>
                    <a:pt x="1203" y="713"/>
                  </a:lnTo>
                  <a:lnTo>
                    <a:pt x="1028" y="617"/>
                  </a:lnTo>
                  <a:lnTo>
                    <a:pt x="862" y="513"/>
                  </a:lnTo>
                  <a:lnTo>
                    <a:pt x="697" y="409"/>
                  </a:lnTo>
                  <a:lnTo>
                    <a:pt x="525" y="306"/>
                  </a:lnTo>
                  <a:lnTo>
                    <a:pt x="336" y="211"/>
                  </a:lnTo>
                  <a:lnTo>
                    <a:pt x="121" y="126"/>
                  </a:lnTo>
                  <a:lnTo>
                    <a:pt x="0" y="92"/>
                  </a:lnTo>
                  <a:lnTo>
                    <a:pt x="16" y="85"/>
                  </a:lnTo>
                  <a:lnTo>
                    <a:pt x="137" y="51"/>
                  </a:lnTo>
                  <a:lnTo>
                    <a:pt x="261" y="26"/>
                  </a:lnTo>
                  <a:lnTo>
                    <a:pt x="419" y="6"/>
                  </a:lnTo>
                  <a:lnTo>
                    <a:pt x="605" y="0"/>
                  </a:lnTo>
                  <a:lnTo>
                    <a:pt x="818" y="15"/>
                  </a:lnTo>
                  <a:lnTo>
                    <a:pt x="990" y="45"/>
                  </a:lnTo>
                  <a:lnTo>
                    <a:pt x="1110" y="73"/>
                  </a:lnTo>
                  <a:lnTo>
                    <a:pt x="1172" y="92"/>
                  </a:lnTo>
                  <a:lnTo>
                    <a:pt x="1232" y="112"/>
                  </a:lnTo>
                  <a:lnTo>
                    <a:pt x="1348" y="157"/>
                  </a:lnTo>
                  <a:lnTo>
                    <a:pt x="1516" y="234"/>
                  </a:lnTo>
                  <a:lnTo>
                    <a:pt x="1727" y="350"/>
                  </a:lnTo>
                  <a:lnTo>
                    <a:pt x="1926" y="473"/>
                  </a:lnTo>
                  <a:lnTo>
                    <a:pt x="2203" y="654"/>
                  </a:lnTo>
                  <a:lnTo>
                    <a:pt x="2451" y="798"/>
                  </a:lnTo>
                  <a:lnTo>
                    <a:pt x="2567" y="850"/>
                  </a:lnTo>
                  <a:lnTo>
                    <a:pt x="2640" y="873"/>
                  </a:lnTo>
                  <a:lnTo>
                    <a:pt x="2676" y="88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1067249-1515-4D10-A8A5-2811C985BD8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963429" y="4366292"/>
              <a:ext cx="483297" cy="594754"/>
            </a:xfrm>
            <a:custGeom>
              <a:avLst/>
              <a:gdLst>
                <a:gd name="T0" fmla="*/ 994 w 994"/>
                <a:gd name="T1" fmla="*/ 1402 h 1547"/>
                <a:gd name="T2" fmla="*/ 991 w 994"/>
                <a:gd name="T3" fmla="*/ 1408 h 1547"/>
                <a:gd name="T4" fmla="*/ 951 w 994"/>
                <a:gd name="T5" fmla="*/ 1462 h 1547"/>
                <a:gd name="T6" fmla="*/ 893 w 994"/>
                <a:gd name="T7" fmla="*/ 1509 h 1547"/>
                <a:gd name="T8" fmla="*/ 842 w 994"/>
                <a:gd name="T9" fmla="*/ 1534 h 1547"/>
                <a:gd name="T10" fmla="*/ 779 w 994"/>
                <a:gd name="T11" fmla="*/ 1547 h 1547"/>
                <a:gd name="T12" fmla="*/ 704 w 994"/>
                <a:gd name="T13" fmla="*/ 1541 h 1547"/>
                <a:gd name="T14" fmla="*/ 663 w 994"/>
                <a:gd name="T15" fmla="*/ 1529 h 1547"/>
                <a:gd name="T16" fmla="*/ 625 w 994"/>
                <a:gd name="T17" fmla="*/ 1521 h 1547"/>
                <a:gd name="T18" fmla="*/ 552 w 994"/>
                <a:gd name="T19" fmla="*/ 1498 h 1547"/>
                <a:gd name="T20" fmla="*/ 485 w 994"/>
                <a:gd name="T21" fmla="*/ 1468 h 1547"/>
                <a:gd name="T22" fmla="*/ 420 w 994"/>
                <a:gd name="T23" fmla="*/ 1429 h 1547"/>
                <a:gd name="T24" fmla="*/ 361 w 994"/>
                <a:gd name="T25" fmla="*/ 1383 h 1547"/>
                <a:gd name="T26" fmla="*/ 306 w 994"/>
                <a:gd name="T27" fmla="*/ 1332 h 1547"/>
                <a:gd name="T28" fmla="*/ 231 w 994"/>
                <a:gd name="T29" fmla="*/ 1244 h 1547"/>
                <a:gd name="T30" fmla="*/ 148 w 994"/>
                <a:gd name="T31" fmla="*/ 1111 h 1547"/>
                <a:gd name="T32" fmla="*/ 82 w 994"/>
                <a:gd name="T33" fmla="*/ 962 h 1547"/>
                <a:gd name="T34" fmla="*/ 35 w 994"/>
                <a:gd name="T35" fmla="*/ 804 h 1547"/>
                <a:gd name="T36" fmla="*/ 6 w 994"/>
                <a:gd name="T37" fmla="*/ 642 h 1547"/>
                <a:gd name="T38" fmla="*/ 0 w 994"/>
                <a:gd name="T39" fmla="*/ 561 h 1547"/>
                <a:gd name="T40" fmla="*/ 10 w 994"/>
                <a:gd name="T41" fmla="*/ 542 h 1547"/>
                <a:gd name="T42" fmla="*/ 96 w 994"/>
                <a:gd name="T43" fmla="*/ 389 h 1547"/>
                <a:gd name="T44" fmla="*/ 154 w 994"/>
                <a:gd name="T45" fmla="*/ 307 h 1547"/>
                <a:gd name="T46" fmla="*/ 187 w 994"/>
                <a:gd name="T47" fmla="*/ 270 h 1547"/>
                <a:gd name="T48" fmla="*/ 254 w 994"/>
                <a:gd name="T49" fmla="*/ 204 h 1547"/>
                <a:gd name="T50" fmla="*/ 320 w 994"/>
                <a:gd name="T51" fmla="*/ 150 h 1547"/>
                <a:gd name="T52" fmla="*/ 387 w 994"/>
                <a:gd name="T53" fmla="*/ 105 h 1547"/>
                <a:gd name="T54" fmla="*/ 455 w 994"/>
                <a:gd name="T55" fmla="*/ 69 h 1547"/>
                <a:gd name="T56" fmla="*/ 521 w 994"/>
                <a:gd name="T57" fmla="*/ 42 h 1547"/>
                <a:gd name="T58" fmla="*/ 621 w 994"/>
                <a:gd name="T59" fmla="*/ 12 h 1547"/>
                <a:gd name="T60" fmla="*/ 688 w 994"/>
                <a:gd name="T61" fmla="*/ 0 h 1547"/>
                <a:gd name="T62" fmla="*/ 892 w 994"/>
                <a:gd name="T63" fmla="*/ 230 h 1547"/>
                <a:gd name="T64" fmla="*/ 902 w 994"/>
                <a:gd name="T65" fmla="*/ 281 h 1547"/>
                <a:gd name="T66" fmla="*/ 926 w 994"/>
                <a:gd name="T67" fmla="*/ 552 h 1547"/>
                <a:gd name="T68" fmla="*/ 921 w 994"/>
                <a:gd name="T69" fmla="*/ 695 h 1547"/>
                <a:gd name="T70" fmla="*/ 905 w 994"/>
                <a:gd name="T71" fmla="*/ 780 h 1547"/>
                <a:gd name="T72" fmla="*/ 892 w 994"/>
                <a:gd name="T73" fmla="*/ 816 h 1547"/>
                <a:gd name="T74" fmla="*/ 994 w 994"/>
                <a:gd name="T75" fmla="*/ 1402 h 1547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6247 w 10000"/>
                <a:gd name="connsiteY29" fmla="*/ 1376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1572 w 10000"/>
                <a:gd name="connsiteY25" fmla="*/ 772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178 w 10178"/>
                <a:gd name="connsiteY0" fmla="*/ 10361 h 11298"/>
                <a:gd name="connsiteX1" fmla="*/ 10148 w 10178"/>
                <a:gd name="connsiteY1" fmla="*/ 10399 h 11298"/>
                <a:gd name="connsiteX2" fmla="*/ 9745 w 10178"/>
                <a:gd name="connsiteY2" fmla="*/ 10749 h 11298"/>
                <a:gd name="connsiteX3" fmla="*/ 9162 w 10178"/>
                <a:gd name="connsiteY3" fmla="*/ 11052 h 11298"/>
                <a:gd name="connsiteX4" fmla="*/ 8649 w 10178"/>
                <a:gd name="connsiteY4" fmla="*/ 11214 h 11298"/>
                <a:gd name="connsiteX5" fmla="*/ 8015 w 10178"/>
                <a:gd name="connsiteY5" fmla="*/ 11298 h 11298"/>
                <a:gd name="connsiteX6" fmla="*/ 7260 w 10178"/>
                <a:gd name="connsiteY6" fmla="*/ 11259 h 11298"/>
                <a:gd name="connsiteX7" fmla="*/ 6848 w 10178"/>
                <a:gd name="connsiteY7" fmla="*/ 11182 h 11298"/>
                <a:gd name="connsiteX8" fmla="*/ 6466 w 10178"/>
                <a:gd name="connsiteY8" fmla="*/ 11130 h 11298"/>
                <a:gd name="connsiteX9" fmla="*/ 5731 w 10178"/>
                <a:gd name="connsiteY9" fmla="*/ 10981 h 11298"/>
                <a:gd name="connsiteX10" fmla="*/ 5057 w 10178"/>
                <a:gd name="connsiteY10" fmla="*/ 10787 h 11298"/>
                <a:gd name="connsiteX11" fmla="*/ 4403 w 10178"/>
                <a:gd name="connsiteY11" fmla="*/ 10535 h 11298"/>
                <a:gd name="connsiteX12" fmla="*/ 3810 w 10178"/>
                <a:gd name="connsiteY12" fmla="*/ 10238 h 11298"/>
                <a:gd name="connsiteX13" fmla="*/ 3256 w 10178"/>
                <a:gd name="connsiteY13" fmla="*/ 9908 h 11298"/>
                <a:gd name="connsiteX14" fmla="*/ 2502 w 10178"/>
                <a:gd name="connsiteY14" fmla="*/ 9339 h 11298"/>
                <a:gd name="connsiteX15" fmla="*/ 1667 w 10178"/>
                <a:gd name="connsiteY15" fmla="*/ 8480 h 11298"/>
                <a:gd name="connsiteX16" fmla="*/ 1003 w 10178"/>
                <a:gd name="connsiteY16" fmla="*/ 7516 h 11298"/>
                <a:gd name="connsiteX17" fmla="*/ 530 w 10178"/>
                <a:gd name="connsiteY17" fmla="*/ 6495 h 11298"/>
                <a:gd name="connsiteX18" fmla="*/ 238 w 10178"/>
                <a:gd name="connsiteY18" fmla="*/ 5448 h 11298"/>
                <a:gd name="connsiteX19" fmla="*/ 178 w 10178"/>
                <a:gd name="connsiteY19" fmla="*/ 4924 h 11298"/>
                <a:gd name="connsiteX20" fmla="*/ 279 w 10178"/>
                <a:gd name="connsiteY20" fmla="*/ 4802 h 11298"/>
                <a:gd name="connsiteX21" fmla="*/ 1144 w 10178"/>
                <a:gd name="connsiteY21" fmla="*/ 3813 h 11298"/>
                <a:gd name="connsiteX22" fmla="*/ 1727 w 10178"/>
                <a:gd name="connsiteY22" fmla="*/ 3282 h 11298"/>
                <a:gd name="connsiteX23" fmla="*/ 2059 w 10178"/>
                <a:gd name="connsiteY23" fmla="*/ 3043 h 11298"/>
                <a:gd name="connsiteX24" fmla="*/ 0 w 10178"/>
                <a:gd name="connsiteY24" fmla="*/ 792 h 11298"/>
                <a:gd name="connsiteX25" fmla="*/ 1750 w 10178"/>
                <a:gd name="connsiteY25" fmla="*/ 772 h 11298"/>
                <a:gd name="connsiteX26" fmla="*/ 2420 w 10178"/>
                <a:gd name="connsiteY26" fmla="*/ 996 h 11298"/>
                <a:gd name="connsiteX27" fmla="*/ 2986 w 10178"/>
                <a:gd name="connsiteY27" fmla="*/ 830 h 11298"/>
                <a:gd name="connsiteX28" fmla="*/ 3541 w 10178"/>
                <a:gd name="connsiteY28" fmla="*/ 393 h 11298"/>
                <a:gd name="connsiteX29" fmla="*/ 4279 w 10178"/>
                <a:gd name="connsiteY29" fmla="*/ 434 h 11298"/>
                <a:gd name="connsiteX30" fmla="*/ 5390 w 10178"/>
                <a:gd name="connsiteY30" fmla="*/ 0 h 11298"/>
                <a:gd name="connsiteX31" fmla="*/ 9152 w 10178"/>
                <a:gd name="connsiteY31" fmla="*/ 2785 h 11298"/>
                <a:gd name="connsiteX32" fmla="*/ 9252 w 10178"/>
                <a:gd name="connsiteY32" fmla="*/ 3114 h 11298"/>
                <a:gd name="connsiteX33" fmla="*/ 9494 w 10178"/>
                <a:gd name="connsiteY33" fmla="*/ 4866 h 11298"/>
                <a:gd name="connsiteX34" fmla="*/ 9444 w 10178"/>
                <a:gd name="connsiteY34" fmla="*/ 5791 h 11298"/>
                <a:gd name="connsiteX35" fmla="*/ 9283 w 10178"/>
                <a:gd name="connsiteY35" fmla="*/ 6340 h 11298"/>
                <a:gd name="connsiteX36" fmla="*/ 9152 w 10178"/>
                <a:gd name="connsiteY36" fmla="*/ 6573 h 11298"/>
                <a:gd name="connsiteX37" fmla="*/ 10178 w 10178"/>
                <a:gd name="connsiteY37" fmla="*/ 10361 h 11298"/>
                <a:gd name="connsiteX0" fmla="*/ 11384 w 11384"/>
                <a:gd name="connsiteY0" fmla="*/ 10361 h 11298"/>
                <a:gd name="connsiteX1" fmla="*/ 11354 w 11384"/>
                <a:gd name="connsiteY1" fmla="*/ 10399 h 11298"/>
                <a:gd name="connsiteX2" fmla="*/ 10951 w 11384"/>
                <a:gd name="connsiteY2" fmla="*/ 10749 h 11298"/>
                <a:gd name="connsiteX3" fmla="*/ 10368 w 11384"/>
                <a:gd name="connsiteY3" fmla="*/ 11052 h 11298"/>
                <a:gd name="connsiteX4" fmla="*/ 9855 w 11384"/>
                <a:gd name="connsiteY4" fmla="*/ 11214 h 11298"/>
                <a:gd name="connsiteX5" fmla="*/ 9221 w 11384"/>
                <a:gd name="connsiteY5" fmla="*/ 11298 h 11298"/>
                <a:gd name="connsiteX6" fmla="*/ 8466 w 11384"/>
                <a:gd name="connsiteY6" fmla="*/ 11259 h 11298"/>
                <a:gd name="connsiteX7" fmla="*/ 8054 w 11384"/>
                <a:gd name="connsiteY7" fmla="*/ 11182 h 11298"/>
                <a:gd name="connsiteX8" fmla="*/ 7672 w 11384"/>
                <a:gd name="connsiteY8" fmla="*/ 11130 h 11298"/>
                <a:gd name="connsiteX9" fmla="*/ 6937 w 11384"/>
                <a:gd name="connsiteY9" fmla="*/ 10981 h 11298"/>
                <a:gd name="connsiteX10" fmla="*/ 6263 w 11384"/>
                <a:gd name="connsiteY10" fmla="*/ 10787 h 11298"/>
                <a:gd name="connsiteX11" fmla="*/ 5609 w 11384"/>
                <a:gd name="connsiteY11" fmla="*/ 10535 h 11298"/>
                <a:gd name="connsiteX12" fmla="*/ 5016 w 11384"/>
                <a:gd name="connsiteY12" fmla="*/ 10238 h 11298"/>
                <a:gd name="connsiteX13" fmla="*/ 4462 w 11384"/>
                <a:gd name="connsiteY13" fmla="*/ 9908 h 11298"/>
                <a:gd name="connsiteX14" fmla="*/ 3708 w 11384"/>
                <a:gd name="connsiteY14" fmla="*/ 9339 h 11298"/>
                <a:gd name="connsiteX15" fmla="*/ 2873 w 11384"/>
                <a:gd name="connsiteY15" fmla="*/ 8480 h 11298"/>
                <a:gd name="connsiteX16" fmla="*/ 2209 w 11384"/>
                <a:gd name="connsiteY16" fmla="*/ 7516 h 11298"/>
                <a:gd name="connsiteX17" fmla="*/ 1736 w 11384"/>
                <a:gd name="connsiteY17" fmla="*/ 6495 h 11298"/>
                <a:gd name="connsiteX18" fmla="*/ 1444 w 11384"/>
                <a:gd name="connsiteY18" fmla="*/ 5448 h 11298"/>
                <a:gd name="connsiteX19" fmla="*/ 1384 w 11384"/>
                <a:gd name="connsiteY19" fmla="*/ 4924 h 11298"/>
                <a:gd name="connsiteX20" fmla="*/ 1485 w 11384"/>
                <a:gd name="connsiteY20" fmla="*/ 4802 h 11298"/>
                <a:gd name="connsiteX21" fmla="*/ 2350 w 11384"/>
                <a:gd name="connsiteY21" fmla="*/ 3813 h 11298"/>
                <a:gd name="connsiteX22" fmla="*/ 2933 w 11384"/>
                <a:gd name="connsiteY22" fmla="*/ 3282 h 11298"/>
                <a:gd name="connsiteX23" fmla="*/ 0 w 11384"/>
                <a:gd name="connsiteY23" fmla="*/ 1169 h 11298"/>
                <a:gd name="connsiteX24" fmla="*/ 1206 w 11384"/>
                <a:gd name="connsiteY24" fmla="*/ 792 h 11298"/>
                <a:gd name="connsiteX25" fmla="*/ 2956 w 11384"/>
                <a:gd name="connsiteY25" fmla="*/ 772 h 11298"/>
                <a:gd name="connsiteX26" fmla="*/ 3626 w 11384"/>
                <a:gd name="connsiteY26" fmla="*/ 996 h 11298"/>
                <a:gd name="connsiteX27" fmla="*/ 4192 w 11384"/>
                <a:gd name="connsiteY27" fmla="*/ 830 h 11298"/>
                <a:gd name="connsiteX28" fmla="*/ 4747 w 11384"/>
                <a:gd name="connsiteY28" fmla="*/ 393 h 11298"/>
                <a:gd name="connsiteX29" fmla="*/ 5485 w 11384"/>
                <a:gd name="connsiteY29" fmla="*/ 434 h 11298"/>
                <a:gd name="connsiteX30" fmla="*/ 6596 w 11384"/>
                <a:gd name="connsiteY30" fmla="*/ 0 h 11298"/>
                <a:gd name="connsiteX31" fmla="*/ 10358 w 11384"/>
                <a:gd name="connsiteY31" fmla="*/ 2785 h 11298"/>
                <a:gd name="connsiteX32" fmla="*/ 10458 w 11384"/>
                <a:gd name="connsiteY32" fmla="*/ 3114 h 11298"/>
                <a:gd name="connsiteX33" fmla="*/ 10700 w 11384"/>
                <a:gd name="connsiteY33" fmla="*/ 4866 h 11298"/>
                <a:gd name="connsiteX34" fmla="*/ 10650 w 11384"/>
                <a:gd name="connsiteY34" fmla="*/ 5791 h 11298"/>
                <a:gd name="connsiteX35" fmla="*/ 10489 w 11384"/>
                <a:gd name="connsiteY35" fmla="*/ 6340 h 11298"/>
                <a:gd name="connsiteX36" fmla="*/ 10358 w 11384"/>
                <a:gd name="connsiteY36" fmla="*/ 6573 h 11298"/>
                <a:gd name="connsiteX37" fmla="*/ 11384 w 11384"/>
                <a:gd name="connsiteY37" fmla="*/ 10361 h 11298"/>
                <a:gd name="connsiteX0" fmla="*/ 11434 w 11434"/>
                <a:gd name="connsiteY0" fmla="*/ 10361 h 11298"/>
                <a:gd name="connsiteX1" fmla="*/ 11404 w 11434"/>
                <a:gd name="connsiteY1" fmla="*/ 10399 h 11298"/>
                <a:gd name="connsiteX2" fmla="*/ 11001 w 11434"/>
                <a:gd name="connsiteY2" fmla="*/ 10749 h 11298"/>
                <a:gd name="connsiteX3" fmla="*/ 10418 w 11434"/>
                <a:gd name="connsiteY3" fmla="*/ 11052 h 11298"/>
                <a:gd name="connsiteX4" fmla="*/ 9905 w 11434"/>
                <a:gd name="connsiteY4" fmla="*/ 11214 h 11298"/>
                <a:gd name="connsiteX5" fmla="*/ 9271 w 11434"/>
                <a:gd name="connsiteY5" fmla="*/ 11298 h 11298"/>
                <a:gd name="connsiteX6" fmla="*/ 8516 w 11434"/>
                <a:gd name="connsiteY6" fmla="*/ 11259 h 11298"/>
                <a:gd name="connsiteX7" fmla="*/ 8104 w 11434"/>
                <a:gd name="connsiteY7" fmla="*/ 11182 h 11298"/>
                <a:gd name="connsiteX8" fmla="*/ 7722 w 11434"/>
                <a:gd name="connsiteY8" fmla="*/ 11130 h 11298"/>
                <a:gd name="connsiteX9" fmla="*/ 6987 w 11434"/>
                <a:gd name="connsiteY9" fmla="*/ 10981 h 11298"/>
                <a:gd name="connsiteX10" fmla="*/ 6313 w 11434"/>
                <a:gd name="connsiteY10" fmla="*/ 10787 h 11298"/>
                <a:gd name="connsiteX11" fmla="*/ 5659 w 11434"/>
                <a:gd name="connsiteY11" fmla="*/ 10535 h 11298"/>
                <a:gd name="connsiteX12" fmla="*/ 5066 w 11434"/>
                <a:gd name="connsiteY12" fmla="*/ 10238 h 11298"/>
                <a:gd name="connsiteX13" fmla="*/ 4512 w 11434"/>
                <a:gd name="connsiteY13" fmla="*/ 9908 h 11298"/>
                <a:gd name="connsiteX14" fmla="*/ 3758 w 11434"/>
                <a:gd name="connsiteY14" fmla="*/ 9339 h 11298"/>
                <a:gd name="connsiteX15" fmla="*/ 2923 w 11434"/>
                <a:gd name="connsiteY15" fmla="*/ 8480 h 11298"/>
                <a:gd name="connsiteX16" fmla="*/ 2259 w 11434"/>
                <a:gd name="connsiteY16" fmla="*/ 7516 h 11298"/>
                <a:gd name="connsiteX17" fmla="*/ 1786 w 11434"/>
                <a:gd name="connsiteY17" fmla="*/ 6495 h 11298"/>
                <a:gd name="connsiteX18" fmla="*/ 1494 w 11434"/>
                <a:gd name="connsiteY18" fmla="*/ 5448 h 11298"/>
                <a:gd name="connsiteX19" fmla="*/ 1434 w 11434"/>
                <a:gd name="connsiteY19" fmla="*/ 4924 h 11298"/>
                <a:gd name="connsiteX20" fmla="*/ 1535 w 11434"/>
                <a:gd name="connsiteY20" fmla="*/ 4802 h 11298"/>
                <a:gd name="connsiteX21" fmla="*/ 2400 w 11434"/>
                <a:gd name="connsiteY21" fmla="*/ 3813 h 11298"/>
                <a:gd name="connsiteX22" fmla="*/ 0 w 11434"/>
                <a:gd name="connsiteY22" fmla="*/ 1734 h 11298"/>
                <a:gd name="connsiteX23" fmla="*/ 50 w 11434"/>
                <a:gd name="connsiteY23" fmla="*/ 1169 h 11298"/>
                <a:gd name="connsiteX24" fmla="*/ 1256 w 11434"/>
                <a:gd name="connsiteY24" fmla="*/ 792 h 11298"/>
                <a:gd name="connsiteX25" fmla="*/ 3006 w 11434"/>
                <a:gd name="connsiteY25" fmla="*/ 772 h 11298"/>
                <a:gd name="connsiteX26" fmla="*/ 3676 w 11434"/>
                <a:gd name="connsiteY26" fmla="*/ 996 h 11298"/>
                <a:gd name="connsiteX27" fmla="*/ 4242 w 11434"/>
                <a:gd name="connsiteY27" fmla="*/ 830 h 11298"/>
                <a:gd name="connsiteX28" fmla="*/ 4797 w 11434"/>
                <a:gd name="connsiteY28" fmla="*/ 393 h 11298"/>
                <a:gd name="connsiteX29" fmla="*/ 5535 w 11434"/>
                <a:gd name="connsiteY29" fmla="*/ 434 h 11298"/>
                <a:gd name="connsiteX30" fmla="*/ 6646 w 11434"/>
                <a:gd name="connsiteY30" fmla="*/ 0 h 11298"/>
                <a:gd name="connsiteX31" fmla="*/ 10408 w 11434"/>
                <a:gd name="connsiteY31" fmla="*/ 2785 h 11298"/>
                <a:gd name="connsiteX32" fmla="*/ 10508 w 11434"/>
                <a:gd name="connsiteY32" fmla="*/ 3114 h 11298"/>
                <a:gd name="connsiteX33" fmla="*/ 10750 w 11434"/>
                <a:gd name="connsiteY33" fmla="*/ 4866 h 11298"/>
                <a:gd name="connsiteX34" fmla="*/ 10700 w 11434"/>
                <a:gd name="connsiteY34" fmla="*/ 5791 h 11298"/>
                <a:gd name="connsiteX35" fmla="*/ 10539 w 11434"/>
                <a:gd name="connsiteY35" fmla="*/ 6340 h 11298"/>
                <a:gd name="connsiteX36" fmla="*/ 10408 w 11434"/>
                <a:gd name="connsiteY36" fmla="*/ 6573 h 11298"/>
                <a:gd name="connsiteX37" fmla="*/ 11434 w 11434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413 w 14312"/>
                <a:gd name="connsiteY20" fmla="*/ 4802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049 w 14312"/>
                <a:gd name="connsiteY20" fmla="*/ 4630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12" h="11298">
                  <a:moveTo>
                    <a:pt x="14312" y="10361"/>
                  </a:moveTo>
                  <a:cubicBezTo>
                    <a:pt x="14302" y="10374"/>
                    <a:pt x="14292" y="10386"/>
                    <a:pt x="14282" y="10399"/>
                  </a:cubicBezTo>
                  <a:lnTo>
                    <a:pt x="13879" y="10749"/>
                  </a:lnTo>
                  <a:lnTo>
                    <a:pt x="13296" y="11052"/>
                  </a:lnTo>
                  <a:lnTo>
                    <a:pt x="12783" y="11214"/>
                  </a:lnTo>
                  <a:lnTo>
                    <a:pt x="12149" y="11298"/>
                  </a:lnTo>
                  <a:lnTo>
                    <a:pt x="11394" y="11259"/>
                  </a:lnTo>
                  <a:lnTo>
                    <a:pt x="10982" y="11182"/>
                  </a:lnTo>
                  <a:lnTo>
                    <a:pt x="10600" y="11130"/>
                  </a:lnTo>
                  <a:lnTo>
                    <a:pt x="9865" y="10981"/>
                  </a:lnTo>
                  <a:lnTo>
                    <a:pt x="9191" y="10787"/>
                  </a:lnTo>
                  <a:lnTo>
                    <a:pt x="8537" y="10535"/>
                  </a:lnTo>
                  <a:lnTo>
                    <a:pt x="7944" y="10238"/>
                  </a:lnTo>
                  <a:lnTo>
                    <a:pt x="7390" y="9908"/>
                  </a:lnTo>
                  <a:lnTo>
                    <a:pt x="6636" y="9339"/>
                  </a:lnTo>
                  <a:lnTo>
                    <a:pt x="5801" y="8480"/>
                  </a:lnTo>
                  <a:lnTo>
                    <a:pt x="5137" y="7516"/>
                  </a:lnTo>
                  <a:lnTo>
                    <a:pt x="4664" y="6495"/>
                  </a:lnTo>
                  <a:cubicBezTo>
                    <a:pt x="4567" y="6146"/>
                    <a:pt x="4469" y="5797"/>
                    <a:pt x="4372" y="5448"/>
                  </a:cubicBezTo>
                  <a:cubicBezTo>
                    <a:pt x="4352" y="5273"/>
                    <a:pt x="4332" y="5099"/>
                    <a:pt x="4312" y="4924"/>
                  </a:cubicBezTo>
                  <a:lnTo>
                    <a:pt x="4049" y="4630"/>
                  </a:lnTo>
                  <a:lnTo>
                    <a:pt x="0" y="1489"/>
                  </a:lnTo>
                  <a:lnTo>
                    <a:pt x="2878" y="1734"/>
                  </a:lnTo>
                  <a:cubicBezTo>
                    <a:pt x="2895" y="1546"/>
                    <a:pt x="2911" y="1357"/>
                    <a:pt x="2928" y="1169"/>
                  </a:cubicBezTo>
                  <a:lnTo>
                    <a:pt x="4134" y="792"/>
                  </a:lnTo>
                  <a:lnTo>
                    <a:pt x="5884" y="772"/>
                  </a:lnTo>
                  <a:lnTo>
                    <a:pt x="6554" y="996"/>
                  </a:lnTo>
                  <a:lnTo>
                    <a:pt x="7120" y="830"/>
                  </a:lnTo>
                  <a:lnTo>
                    <a:pt x="7675" y="393"/>
                  </a:lnTo>
                  <a:lnTo>
                    <a:pt x="8413" y="434"/>
                  </a:lnTo>
                  <a:lnTo>
                    <a:pt x="9524" y="0"/>
                  </a:lnTo>
                  <a:lnTo>
                    <a:pt x="13286" y="2785"/>
                  </a:lnTo>
                  <a:cubicBezTo>
                    <a:pt x="13319" y="2895"/>
                    <a:pt x="13353" y="3004"/>
                    <a:pt x="13386" y="3114"/>
                  </a:cubicBezTo>
                  <a:cubicBezTo>
                    <a:pt x="13467" y="3698"/>
                    <a:pt x="13547" y="4282"/>
                    <a:pt x="13628" y="4866"/>
                  </a:cubicBezTo>
                  <a:cubicBezTo>
                    <a:pt x="13611" y="5174"/>
                    <a:pt x="13595" y="5483"/>
                    <a:pt x="13578" y="5791"/>
                  </a:cubicBezTo>
                  <a:cubicBezTo>
                    <a:pt x="13524" y="5974"/>
                    <a:pt x="13471" y="6157"/>
                    <a:pt x="13417" y="6340"/>
                  </a:cubicBezTo>
                  <a:lnTo>
                    <a:pt x="13286" y="6573"/>
                  </a:lnTo>
                  <a:lnTo>
                    <a:pt x="14312" y="10361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1972614D-1E11-4041-960F-3016476B842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36941" y="4781459"/>
              <a:ext cx="1241584" cy="810039"/>
            </a:xfrm>
            <a:custGeom>
              <a:avLst/>
              <a:gdLst>
                <a:gd name="T0" fmla="*/ 3583 w 3651"/>
                <a:gd name="T1" fmla="*/ 1594 h 2382"/>
                <a:gd name="T2" fmla="*/ 3352 w 3651"/>
                <a:gd name="T3" fmla="*/ 1751 h 2382"/>
                <a:gd name="T4" fmla="*/ 3218 w 3651"/>
                <a:gd name="T5" fmla="*/ 1755 h 2382"/>
                <a:gd name="T6" fmla="*/ 3004 w 3651"/>
                <a:gd name="T7" fmla="*/ 1691 h 2382"/>
                <a:gd name="T8" fmla="*/ 2790 w 3651"/>
                <a:gd name="T9" fmla="*/ 1532 h 2382"/>
                <a:gd name="T10" fmla="*/ 2673 w 3651"/>
                <a:gd name="T11" fmla="*/ 1691 h 2382"/>
                <a:gd name="T12" fmla="*/ 2491 w 3651"/>
                <a:gd name="T13" fmla="*/ 1841 h 2382"/>
                <a:gd name="T14" fmla="*/ 2241 w 3651"/>
                <a:gd name="T15" fmla="*/ 1907 h 2382"/>
                <a:gd name="T16" fmla="*/ 2052 w 3651"/>
                <a:gd name="T17" fmla="*/ 1930 h 2382"/>
                <a:gd name="T18" fmla="*/ 1794 w 3651"/>
                <a:gd name="T19" fmla="*/ 2127 h 2382"/>
                <a:gd name="T20" fmla="*/ 1683 w 3651"/>
                <a:gd name="T21" fmla="*/ 2157 h 2382"/>
                <a:gd name="T22" fmla="*/ 1408 w 3651"/>
                <a:gd name="T23" fmla="*/ 2137 h 2382"/>
                <a:gd name="T24" fmla="*/ 1206 w 3651"/>
                <a:gd name="T25" fmla="*/ 2207 h 2382"/>
                <a:gd name="T26" fmla="*/ 1057 w 3651"/>
                <a:gd name="T27" fmla="*/ 2309 h 2382"/>
                <a:gd name="T28" fmla="*/ 909 w 3651"/>
                <a:gd name="T29" fmla="*/ 2372 h 2382"/>
                <a:gd name="T30" fmla="*/ 668 w 3651"/>
                <a:gd name="T31" fmla="*/ 2366 h 2382"/>
                <a:gd name="T32" fmla="*/ 618 w 3651"/>
                <a:gd name="T33" fmla="*/ 2341 h 2382"/>
                <a:gd name="T34" fmla="*/ 383 w 3651"/>
                <a:gd name="T35" fmla="*/ 1735 h 2382"/>
                <a:gd name="T36" fmla="*/ 291 w 3651"/>
                <a:gd name="T37" fmla="*/ 1483 h 2382"/>
                <a:gd name="T38" fmla="*/ 136 w 3651"/>
                <a:gd name="T39" fmla="*/ 1092 h 2382"/>
                <a:gd name="T40" fmla="*/ 24 w 3651"/>
                <a:gd name="T41" fmla="*/ 844 h 2382"/>
                <a:gd name="T42" fmla="*/ 3 w 3651"/>
                <a:gd name="T43" fmla="*/ 659 h 2382"/>
                <a:gd name="T44" fmla="*/ 31 w 3651"/>
                <a:gd name="T45" fmla="*/ 430 h 2382"/>
                <a:gd name="T46" fmla="*/ 145 w 3651"/>
                <a:gd name="T47" fmla="*/ 347 h 2382"/>
                <a:gd name="T48" fmla="*/ 360 w 3651"/>
                <a:gd name="T49" fmla="*/ 314 h 2382"/>
                <a:gd name="T50" fmla="*/ 482 w 3651"/>
                <a:gd name="T51" fmla="*/ 368 h 2382"/>
                <a:gd name="T52" fmla="*/ 532 w 3651"/>
                <a:gd name="T53" fmla="*/ 225 h 2382"/>
                <a:gd name="T54" fmla="*/ 641 w 3651"/>
                <a:gd name="T55" fmla="*/ 69 h 2382"/>
                <a:gd name="T56" fmla="*/ 781 w 3651"/>
                <a:gd name="T57" fmla="*/ 16 h 2382"/>
                <a:gd name="T58" fmla="*/ 1038 w 3651"/>
                <a:gd name="T59" fmla="*/ 72 h 2382"/>
                <a:gd name="T60" fmla="*/ 1217 w 3651"/>
                <a:gd name="T61" fmla="*/ 224 h 2382"/>
                <a:gd name="T62" fmla="*/ 1270 w 3651"/>
                <a:gd name="T63" fmla="*/ 135 h 2382"/>
                <a:gd name="T64" fmla="*/ 1356 w 3651"/>
                <a:gd name="T65" fmla="*/ 49 h 2382"/>
                <a:gd name="T66" fmla="*/ 1563 w 3651"/>
                <a:gd name="T67" fmla="*/ 0 h 2382"/>
                <a:gd name="T68" fmla="*/ 1715 w 3651"/>
                <a:gd name="T69" fmla="*/ 35 h 2382"/>
                <a:gd name="T70" fmla="*/ 1805 w 3651"/>
                <a:gd name="T71" fmla="*/ 100 h 2382"/>
                <a:gd name="T72" fmla="*/ 1943 w 3651"/>
                <a:gd name="T73" fmla="*/ 302 h 2382"/>
                <a:gd name="T74" fmla="*/ 1964 w 3651"/>
                <a:gd name="T75" fmla="*/ 161 h 2382"/>
                <a:gd name="T76" fmla="*/ 2045 w 3651"/>
                <a:gd name="T77" fmla="*/ 73 h 2382"/>
                <a:gd name="T78" fmla="*/ 2188 w 3651"/>
                <a:gd name="T79" fmla="*/ 36 h 2382"/>
                <a:gd name="T80" fmla="*/ 2478 w 3651"/>
                <a:gd name="T81" fmla="*/ 96 h 2382"/>
                <a:gd name="T82" fmla="*/ 2667 w 3651"/>
                <a:gd name="T83" fmla="*/ 251 h 2382"/>
                <a:gd name="T84" fmla="*/ 2886 w 3651"/>
                <a:gd name="T85" fmla="*/ 507 h 2382"/>
                <a:gd name="T86" fmla="*/ 2901 w 3651"/>
                <a:gd name="T87" fmla="*/ 741 h 2382"/>
                <a:gd name="T88" fmla="*/ 3064 w 3651"/>
                <a:gd name="T89" fmla="*/ 1118 h 2382"/>
                <a:gd name="T90" fmla="*/ 3337 w 3651"/>
                <a:gd name="T91" fmla="*/ 1366 h 2382"/>
                <a:gd name="T92" fmla="*/ 3642 w 3651"/>
                <a:gd name="T93" fmla="*/ 1499 h 2382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050 w 10000"/>
                <a:gd name="connsiteY132" fmla="*/ 3652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131 w 10000"/>
                <a:gd name="connsiteY124" fmla="*/ 411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0000" h="10000">
                  <a:moveTo>
                    <a:pt x="10000" y="6297"/>
                  </a:moveTo>
                  <a:cubicBezTo>
                    <a:pt x="9995" y="6311"/>
                    <a:pt x="9989" y="6325"/>
                    <a:pt x="9984" y="6339"/>
                  </a:cubicBezTo>
                  <a:lnTo>
                    <a:pt x="9814" y="6692"/>
                  </a:lnTo>
                  <a:lnTo>
                    <a:pt x="9586" y="7019"/>
                  </a:lnTo>
                  <a:lnTo>
                    <a:pt x="9397" y="7221"/>
                  </a:lnTo>
                  <a:lnTo>
                    <a:pt x="9181" y="7351"/>
                  </a:lnTo>
                  <a:lnTo>
                    <a:pt x="9000" y="7393"/>
                  </a:lnTo>
                  <a:lnTo>
                    <a:pt x="8874" y="7380"/>
                  </a:lnTo>
                  <a:lnTo>
                    <a:pt x="8814" y="7368"/>
                  </a:lnTo>
                  <a:lnTo>
                    <a:pt x="8683" y="7338"/>
                  </a:lnTo>
                  <a:lnTo>
                    <a:pt x="8444" y="7242"/>
                  </a:lnTo>
                  <a:lnTo>
                    <a:pt x="8228" y="7099"/>
                  </a:lnTo>
                  <a:lnTo>
                    <a:pt x="8039" y="6931"/>
                  </a:lnTo>
                  <a:lnTo>
                    <a:pt x="7812" y="6679"/>
                  </a:lnTo>
                  <a:cubicBezTo>
                    <a:pt x="7755" y="6597"/>
                    <a:pt x="7699" y="6514"/>
                    <a:pt x="7642" y="6432"/>
                  </a:cubicBezTo>
                  <a:cubicBezTo>
                    <a:pt x="7637" y="6423"/>
                    <a:pt x="7633" y="6415"/>
                    <a:pt x="7628" y="6406"/>
                  </a:cubicBezTo>
                  <a:cubicBezTo>
                    <a:pt x="7613" y="6451"/>
                    <a:pt x="7599" y="6496"/>
                    <a:pt x="7584" y="6541"/>
                  </a:cubicBezTo>
                  <a:lnTo>
                    <a:pt x="7321" y="7099"/>
                  </a:lnTo>
                  <a:lnTo>
                    <a:pt x="7176" y="7334"/>
                  </a:lnTo>
                  <a:cubicBezTo>
                    <a:pt x="7120" y="7405"/>
                    <a:pt x="7065" y="7477"/>
                    <a:pt x="7009" y="7548"/>
                  </a:cubicBezTo>
                  <a:lnTo>
                    <a:pt x="6823" y="7729"/>
                  </a:lnTo>
                  <a:cubicBezTo>
                    <a:pt x="6788" y="7751"/>
                    <a:pt x="6754" y="7774"/>
                    <a:pt x="6719" y="7796"/>
                  </a:cubicBezTo>
                  <a:lnTo>
                    <a:pt x="6511" y="7901"/>
                  </a:lnTo>
                  <a:lnTo>
                    <a:pt x="6138" y="8006"/>
                  </a:lnTo>
                  <a:lnTo>
                    <a:pt x="5730" y="8018"/>
                  </a:lnTo>
                  <a:lnTo>
                    <a:pt x="5670" y="8006"/>
                  </a:lnTo>
                  <a:cubicBezTo>
                    <a:pt x="5653" y="8038"/>
                    <a:pt x="5637" y="8070"/>
                    <a:pt x="5620" y="8102"/>
                  </a:cubicBezTo>
                  <a:lnTo>
                    <a:pt x="5286" y="8573"/>
                  </a:lnTo>
                  <a:lnTo>
                    <a:pt x="5067" y="8799"/>
                  </a:lnTo>
                  <a:lnTo>
                    <a:pt x="4914" y="8929"/>
                  </a:lnTo>
                  <a:lnTo>
                    <a:pt x="4834" y="8971"/>
                  </a:lnTo>
                  <a:lnTo>
                    <a:pt x="4755" y="9005"/>
                  </a:lnTo>
                  <a:lnTo>
                    <a:pt x="4610" y="9055"/>
                  </a:lnTo>
                  <a:lnTo>
                    <a:pt x="4410" y="9068"/>
                  </a:lnTo>
                  <a:lnTo>
                    <a:pt x="4065" y="9001"/>
                  </a:lnTo>
                  <a:lnTo>
                    <a:pt x="3856" y="8971"/>
                  </a:lnTo>
                  <a:lnTo>
                    <a:pt x="3769" y="8980"/>
                  </a:lnTo>
                  <a:lnTo>
                    <a:pt x="3550" y="9085"/>
                  </a:lnTo>
                  <a:lnTo>
                    <a:pt x="3303" y="9265"/>
                  </a:lnTo>
                  <a:lnTo>
                    <a:pt x="3054" y="9492"/>
                  </a:lnTo>
                  <a:lnTo>
                    <a:pt x="2950" y="9614"/>
                  </a:lnTo>
                  <a:cubicBezTo>
                    <a:pt x="2932" y="9641"/>
                    <a:pt x="2913" y="9667"/>
                    <a:pt x="2895" y="9694"/>
                  </a:cubicBezTo>
                  <a:lnTo>
                    <a:pt x="2772" y="9811"/>
                  </a:lnTo>
                  <a:lnTo>
                    <a:pt x="2635" y="9903"/>
                  </a:lnTo>
                  <a:lnTo>
                    <a:pt x="2490" y="9958"/>
                  </a:lnTo>
                  <a:lnTo>
                    <a:pt x="2262" y="10000"/>
                  </a:lnTo>
                  <a:lnTo>
                    <a:pt x="1967" y="9966"/>
                  </a:lnTo>
                  <a:lnTo>
                    <a:pt x="1830" y="9933"/>
                  </a:lnTo>
                  <a:lnTo>
                    <a:pt x="1821" y="9933"/>
                  </a:lnTo>
                  <a:cubicBezTo>
                    <a:pt x="1796" y="9920"/>
                    <a:pt x="1770" y="9908"/>
                    <a:pt x="1745" y="9895"/>
                  </a:cubicBezTo>
                  <a:lnTo>
                    <a:pt x="1693" y="9828"/>
                  </a:lnTo>
                  <a:cubicBezTo>
                    <a:pt x="1552" y="9187"/>
                    <a:pt x="1412" y="8546"/>
                    <a:pt x="1271" y="7905"/>
                  </a:cubicBezTo>
                  <a:lnTo>
                    <a:pt x="1238" y="7821"/>
                  </a:lnTo>
                  <a:lnTo>
                    <a:pt x="1049" y="7284"/>
                  </a:lnTo>
                  <a:cubicBezTo>
                    <a:pt x="1003" y="7117"/>
                    <a:pt x="958" y="6951"/>
                    <a:pt x="912" y="6784"/>
                  </a:cubicBezTo>
                  <a:lnTo>
                    <a:pt x="852" y="6511"/>
                  </a:lnTo>
                  <a:cubicBezTo>
                    <a:pt x="834" y="6416"/>
                    <a:pt x="815" y="6321"/>
                    <a:pt x="797" y="6226"/>
                  </a:cubicBezTo>
                  <a:lnTo>
                    <a:pt x="671" y="5642"/>
                  </a:lnTo>
                  <a:cubicBezTo>
                    <a:pt x="623" y="5456"/>
                    <a:pt x="574" y="5270"/>
                    <a:pt x="526" y="5084"/>
                  </a:cubicBezTo>
                  <a:lnTo>
                    <a:pt x="373" y="4584"/>
                  </a:lnTo>
                  <a:cubicBezTo>
                    <a:pt x="346" y="4514"/>
                    <a:pt x="320" y="4444"/>
                    <a:pt x="293" y="4374"/>
                  </a:cubicBezTo>
                  <a:cubicBezTo>
                    <a:pt x="258" y="4250"/>
                    <a:pt x="224" y="4125"/>
                    <a:pt x="189" y="4001"/>
                  </a:cubicBezTo>
                  <a:lnTo>
                    <a:pt x="66" y="3543"/>
                  </a:lnTo>
                  <a:cubicBezTo>
                    <a:pt x="50" y="3445"/>
                    <a:pt x="35" y="3347"/>
                    <a:pt x="19" y="3249"/>
                  </a:cubicBezTo>
                  <a:cubicBezTo>
                    <a:pt x="18" y="3197"/>
                    <a:pt x="17" y="3146"/>
                    <a:pt x="16" y="3094"/>
                  </a:cubicBezTo>
                  <a:cubicBezTo>
                    <a:pt x="13" y="2985"/>
                    <a:pt x="11" y="2876"/>
                    <a:pt x="8" y="2767"/>
                  </a:cubicBezTo>
                  <a:cubicBezTo>
                    <a:pt x="5" y="2607"/>
                    <a:pt x="3" y="2448"/>
                    <a:pt x="0" y="2288"/>
                  </a:cubicBezTo>
                  <a:cubicBezTo>
                    <a:pt x="13" y="2182"/>
                    <a:pt x="25" y="2075"/>
                    <a:pt x="38" y="1969"/>
                  </a:cubicBezTo>
                  <a:cubicBezTo>
                    <a:pt x="54" y="1914"/>
                    <a:pt x="69" y="1860"/>
                    <a:pt x="85" y="1805"/>
                  </a:cubicBezTo>
                  <a:cubicBezTo>
                    <a:pt x="96" y="1778"/>
                    <a:pt x="107" y="1752"/>
                    <a:pt x="118" y="1725"/>
                  </a:cubicBezTo>
                  <a:lnTo>
                    <a:pt x="230" y="1583"/>
                  </a:lnTo>
                  <a:lnTo>
                    <a:pt x="397" y="1457"/>
                  </a:lnTo>
                  <a:lnTo>
                    <a:pt x="586" y="1364"/>
                  </a:lnTo>
                  <a:lnTo>
                    <a:pt x="789" y="1318"/>
                  </a:lnTo>
                  <a:lnTo>
                    <a:pt x="986" y="1318"/>
                  </a:lnTo>
                  <a:lnTo>
                    <a:pt x="1161" y="1373"/>
                  </a:lnTo>
                  <a:cubicBezTo>
                    <a:pt x="1196" y="1402"/>
                    <a:pt x="1230" y="1432"/>
                    <a:pt x="1265" y="1461"/>
                  </a:cubicBezTo>
                  <a:cubicBezTo>
                    <a:pt x="1283" y="1489"/>
                    <a:pt x="1302" y="1517"/>
                    <a:pt x="1320" y="1545"/>
                  </a:cubicBezTo>
                  <a:cubicBezTo>
                    <a:pt x="1327" y="1562"/>
                    <a:pt x="1335" y="1578"/>
                    <a:pt x="1342" y="1595"/>
                  </a:cubicBezTo>
                  <a:cubicBezTo>
                    <a:pt x="1345" y="1555"/>
                    <a:pt x="1347" y="1514"/>
                    <a:pt x="1350" y="1474"/>
                  </a:cubicBezTo>
                  <a:cubicBezTo>
                    <a:pt x="1386" y="1298"/>
                    <a:pt x="1421" y="1121"/>
                    <a:pt x="1457" y="945"/>
                  </a:cubicBezTo>
                  <a:cubicBezTo>
                    <a:pt x="1482" y="869"/>
                    <a:pt x="1506" y="794"/>
                    <a:pt x="1531" y="718"/>
                  </a:cubicBezTo>
                  <a:lnTo>
                    <a:pt x="1630" y="487"/>
                  </a:lnTo>
                  <a:lnTo>
                    <a:pt x="1756" y="290"/>
                  </a:lnTo>
                  <a:cubicBezTo>
                    <a:pt x="1781" y="262"/>
                    <a:pt x="1805" y="234"/>
                    <a:pt x="1830" y="206"/>
                  </a:cubicBezTo>
                  <a:lnTo>
                    <a:pt x="1923" y="134"/>
                  </a:lnTo>
                  <a:lnTo>
                    <a:pt x="2139" y="67"/>
                  </a:lnTo>
                  <a:lnTo>
                    <a:pt x="2375" y="80"/>
                  </a:lnTo>
                  <a:lnTo>
                    <a:pt x="2610" y="164"/>
                  </a:lnTo>
                  <a:lnTo>
                    <a:pt x="2843" y="302"/>
                  </a:lnTo>
                  <a:lnTo>
                    <a:pt x="3048" y="487"/>
                  </a:lnTo>
                  <a:lnTo>
                    <a:pt x="3216" y="705"/>
                  </a:lnTo>
                  <a:lnTo>
                    <a:pt x="3333" y="940"/>
                  </a:lnTo>
                  <a:cubicBezTo>
                    <a:pt x="3344" y="979"/>
                    <a:pt x="3355" y="1019"/>
                    <a:pt x="3366" y="1058"/>
                  </a:cubicBezTo>
                  <a:cubicBezTo>
                    <a:pt x="3369" y="1030"/>
                    <a:pt x="3371" y="1002"/>
                    <a:pt x="3374" y="974"/>
                  </a:cubicBezTo>
                  <a:cubicBezTo>
                    <a:pt x="3409" y="838"/>
                    <a:pt x="3443" y="703"/>
                    <a:pt x="3478" y="567"/>
                  </a:cubicBezTo>
                  <a:cubicBezTo>
                    <a:pt x="3511" y="498"/>
                    <a:pt x="3544" y="430"/>
                    <a:pt x="3577" y="361"/>
                  </a:cubicBezTo>
                  <a:cubicBezTo>
                    <a:pt x="3606" y="323"/>
                    <a:pt x="3636" y="286"/>
                    <a:pt x="3665" y="248"/>
                  </a:cubicBezTo>
                  <a:cubicBezTo>
                    <a:pt x="3681" y="234"/>
                    <a:pt x="3698" y="220"/>
                    <a:pt x="3714" y="206"/>
                  </a:cubicBezTo>
                  <a:cubicBezTo>
                    <a:pt x="3751" y="179"/>
                    <a:pt x="3789" y="153"/>
                    <a:pt x="3826" y="126"/>
                  </a:cubicBezTo>
                  <a:lnTo>
                    <a:pt x="4076" y="17"/>
                  </a:lnTo>
                  <a:lnTo>
                    <a:pt x="4281" y="0"/>
                  </a:lnTo>
                  <a:lnTo>
                    <a:pt x="4421" y="13"/>
                  </a:lnTo>
                  <a:lnTo>
                    <a:pt x="4560" y="59"/>
                  </a:lnTo>
                  <a:cubicBezTo>
                    <a:pt x="4606" y="88"/>
                    <a:pt x="4651" y="118"/>
                    <a:pt x="4697" y="147"/>
                  </a:cubicBezTo>
                  <a:cubicBezTo>
                    <a:pt x="4719" y="167"/>
                    <a:pt x="4741" y="186"/>
                    <a:pt x="4763" y="206"/>
                  </a:cubicBezTo>
                  <a:cubicBezTo>
                    <a:pt x="4784" y="225"/>
                    <a:pt x="4805" y="245"/>
                    <a:pt x="4826" y="264"/>
                  </a:cubicBezTo>
                  <a:cubicBezTo>
                    <a:pt x="4865" y="316"/>
                    <a:pt x="4905" y="368"/>
                    <a:pt x="4944" y="420"/>
                  </a:cubicBezTo>
                  <a:lnTo>
                    <a:pt x="5097" y="680"/>
                  </a:lnTo>
                  <a:lnTo>
                    <a:pt x="5294" y="1180"/>
                  </a:lnTo>
                  <a:cubicBezTo>
                    <a:pt x="5303" y="1209"/>
                    <a:pt x="5313" y="1239"/>
                    <a:pt x="5322" y="1268"/>
                  </a:cubicBezTo>
                  <a:cubicBezTo>
                    <a:pt x="5319" y="1243"/>
                    <a:pt x="5317" y="1217"/>
                    <a:pt x="5314" y="1192"/>
                  </a:cubicBezTo>
                  <a:lnTo>
                    <a:pt x="5341" y="835"/>
                  </a:lnTo>
                  <a:cubicBezTo>
                    <a:pt x="5354" y="782"/>
                    <a:pt x="5366" y="729"/>
                    <a:pt x="5379" y="676"/>
                  </a:cubicBezTo>
                  <a:cubicBezTo>
                    <a:pt x="5400" y="623"/>
                    <a:pt x="5421" y="569"/>
                    <a:pt x="5442" y="516"/>
                  </a:cubicBezTo>
                  <a:cubicBezTo>
                    <a:pt x="5474" y="469"/>
                    <a:pt x="5506" y="421"/>
                    <a:pt x="5538" y="374"/>
                  </a:cubicBezTo>
                  <a:cubicBezTo>
                    <a:pt x="5559" y="351"/>
                    <a:pt x="5580" y="329"/>
                    <a:pt x="5601" y="306"/>
                  </a:cubicBezTo>
                  <a:lnTo>
                    <a:pt x="5667" y="252"/>
                  </a:lnTo>
                  <a:lnTo>
                    <a:pt x="5823" y="181"/>
                  </a:lnTo>
                  <a:lnTo>
                    <a:pt x="5993" y="151"/>
                  </a:lnTo>
                  <a:lnTo>
                    <a:pt x="6174" y="155"/>
                  </a:lnTo>
                  <a:lnTo>
                    <a:pt x="6448" y="223"/>
                  </a:lnTo>
                  <a:lnTo>
                    <a:pt x="6787" y="403"/>
                  </a:lnTo>
                  <a:lnTo>
                    <a:pt x="6927" y="525"/>
                  </a:lnTo>
                  <a:cubicBezTo>
                    <a:pt x="6963" y="571"/>
                    <a:pt x="7095" y="365"/>
                    <a:pt x="7131" y="411"/>
                  </a:cubicBezTo>
                  <a:lnTo>
                    <a:pt x="7496" y="671"/>
                  </a:lnTo>
                  <a:lnTo>
                    <a:pt x="7918" y="1332"/>
                  </a:lnTo>
                  <a:lnTo>
                    <a:pt x="8071" y="1603"/>
                  </a:lnTo>
                  <a:cubicBezTo>
                    <a:pt x="8080" y="1691"/>
                    <a:pt x="8089" y="1778"/>
                    <a:pt x="8098" y="1866"/>
                  </a:cubicBezTo>
                  <a:lnTo>
                    <a:pt x="8331" y="2273"/>
                  </a:lnTo>
                  <a:cubicBezTo>
                    <a:pt x="8359" y="2391"/>
                    <a:pt x="8388" y="2508"/>
                    <a:pt x="8416" y="2626"/>
                  </a:cubicBezTo>
                  <a:cubicBezTo>
                    <a:pt x="8430" y="2779"/>
                    <a:pt x="8451" y="2745"/>
                    <a:pt x="8465" y="2898"/>
                  </a:cubicBezTo>
                  <a:cubicBezTo>
                    <a:pt x="8500" y="3078"/>
                    <a:pt x="8490" y="3125"/>
                    <a:pt x="8525" y="3305"/>
                  </a:cubicBezTo>
                  <a:cubicBezTo>
                    <a:pt x="8544" y="3522"/>
                    <a:pt x="8564" y="3739"/>
                    <a:pt x="8583" y="3956"/>
                  </a:cubicBezTo>
                  <a:cubicBezTo>
                    <a:pt x="8519" y="4202"/>
                    <a:pt x="8456" y="4448"/>
                    <a:pt x="8392" y="4694"/>
                  </a:cubicBezTo>
                  <a:lnTo>
                    <a:pt x="8548" y="4962"/>
                  </a:lnTo>
                  <a:lnTo>
                    <a:pt x="8852" y="5403"/>
                  </a:lnTo>
                  <a:lnTo>
                    <a:pt x="9140" y="5735"/>
                  </a:lnTo>
                  <a:lnTo>
                    <a:pt x="9395" y="5974"/>
                  </a:lnTo>
                  <a:lnTo>
                    <a:pt x="9721" y="6196"/>
                  </a:lnTo>
                  <a:lnTo>
                    <a:pt x="9975" y="6293"/>
                  </a:lnTo>
                  <a:cubicBezTo>
                    <a:pt x="9983" y="6294"/>
                    <a:pt x="9992" y="6296"/>
                    <a:pt x="10000" y="6297"/>
                  </a:cubicBez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9F51FD8-7F67-450A-83BB-E6C9613C54E4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470642" y="5077191"/>
              <a:ext cx="762090" cy="241788"/>
            </a:xfrm>
            <a:custGeom>
              <a:avLst/>
              <a:gdLst>
                <a:gd name="T0" fmla="*/ 2218 w 2242"/>
                <a:gd name="T1" fmla="*/ 418 h 712"/>
                <a:gd name="T2" fmla="*/ 2076 w 2242"/>
                <a:gd name="T3" fmla="*/ 368 h 712"/>
                <a:gd name="T4" fmla="*/ 1862 w 2242"/>
                <a:gd name="T5" fmla="*/ 361 h 712"/>
                <a:gd name="T6" fmla="*/ 1783 w 2242"/>
                <a:gd name="T7" fmla="*/ 381 h 712"/>
                <a:gd name="T8" fmla="*/ 1726 w 2242"/>
                <a:gd name="T9" fmla="*/ 431 h 712"/>
                <a:gd name="T10" fmla="*/ 1689 w 2242"/>
                <a:gd name="T11" fmla="*/ 507 h 712"/>
                <a:gd name="T12" fmla="*/ 1682 w 2242"/>
                <a:gd name="T13" fmla="*/ 610 h 712"/>
                <a:gd name="T14" fmla="*/ 1611 w 2242"/>
                <a:gd name="T15" fmla="*/ 470 h 712"/>
                <a:gd name="T16" fmla="*/ 1505 w 2242"/>
                <a:gd name="T17" fmla="*/ 371 h 712"/>
                <a:gd name="T18" fmla="*/ 1454 w 2242"/>
                <a:gd name="T19" fmla="*/ 343 h 712"/>
                <a:gd name="T20" fmla="*/ 1348 w 2242"/>
                <a:gd name="T21" fmla="*/ 311 h 712"/>
                <a:gd name="T22" fmla="*/ 1216 w 2242"/>
                <a:gd name="T23" fmla="*/ 312 h 712"/>
                <a:gd name="T24" fmla="*/ 1095 w 2242"/>
                <a:gd name="T25" fmla="*/ 357 h 712"/>
                <a:gd name="T26" fmla="*/ 1045 w 2242"/>
                <a:gd name="T27" fmla="*/ 394 h 712"/>
                <a:gd name="T28" fmla="*/ 972 w 2242"/>
                <a:gd name="T29" fmla="*/ 540 h 712"/>
                <a:gd name="T30" fmla="*/ 956 w 2242"/>
                <a:gd name="T31" fmla="*/ 532 h 712"/>
                <a:gd name="T32" fmla="*/ 847 w 2242"/>
                <a:gd name="T33" fmla="*/ 430 h 712"/>
                <a:gd name="T34" fmla="*/ 682 w 2242"/>
                <a:gd name="T35" fmla="*/ 357 h 712"/>
                <a:gd name="T36" fmla="*/ 512 w 2242"/>
                <a:gd name="T37" fmla="*/ 333 h 712"/>
                <a:gd name="T38" fmla="*/ 407 w 2242"/>
                <a:gd name="T39" fmla="*/ 357 h 712"/>
                <a:gd name="T40" fmla="*/ 324 w 2242"/>
                <a:gd name="T41" fmla="*/ 427 h 712"/>
                <a:gd name="T42" fmla="*/ 261 w 2242"/>
                <a:gd name="T43" fmla="*/ 543 h 712"/>
                <a:gd name="T44" fmla="*/ 229 w 2242"/>
                <a:gd name="T45" fmla="*/ 705 h 712"/>
                <a:gd name="T46" fmla="*/ 228 w 2242"/>
                <a:gd name="T47" fmla="*/ 704 h 712"/>
                <a:gd name="T48" fmla="*/ 198 w 2242"/>
                <a:gd name="T49" fmla="*/ 678 h 712"/>
                <a:gd name="T50" fmla="*/ 177 w 2242"/>
                <a:gd name="T51" fmla="*/ 662 h 712"/>
                <a:gd name="T52" fmla="*/ 196 w 2242"/>
                <a:gd name="T53" fmla="*/ 578 h 712"/>
                <a:gd name="T54" fmla="*/ 186 w 2242"/>
                <a:gd name="T55" fmla="*/ 477 h 712"/>
                <a:gd name="T56" fmla="*/ 166 w 2242"/>
                <a:gd name="T57" fmla="*/ 439 h 712"/>
                <a:gd name="T58" fmla="*/ 83 w 2242"/>
                <a:gd name="T59" fmla="*/ 374 h 712"/>
                <a:gd name="T60" fmla="*/ 0 w 2242"/>
                <a:gd name="T61" fmla="*/ 357 h 712"/>
                <a:gd name="T62" fmla="*/ 238 w 2242"/>
                <a:gd name="T63" fmla="*/ 347 h 712"/>
                <a:gd name="T64" fmla="*/ 284 w 2242"/>
                <a:gd name="T65" fmla="*/ 301 h 712"/>
                <a:gd name="T66" fmla="*/ 127 w 2242"/>
                <a:gd name="T67" fmla="*/ 152 h 712"/>
                <a:gd name="T68" fmla="*/ 50 w 2242"/>
                <a:gd name="T69" fmla="*/ 0 h 712"/>
                <a:gd name="T70" fmla="*/ 86 w 2242"/>
                <a:gd name="T71" fmla="*/ 66 h 712"/>
                <a:gd name="T72" fmla="*/ 216 w 2242"/>
                <a:gd name="T73" fmla="*/ 179 h 712"/>
                <a:gd name="T74" fmla="*/ 357 w 2242"/>
                <a:gd name="T75" fmla="*/ 229 h 712"/>
                <a:gd name="T76" fmla="*/ 840 w 2242"/>
                <a:gd name="T77" fmla="*/ 229 h 712"/>
                <a:gd name="T78" fmla="*/ 1069 w 2242"/>
                <a:gd name="T79" fmla="*/ 191 h 712"/>
                <a:gd name="T80" fmla="*/ 1210 w 2242"/>
                <a:gd name="T81" fmla="*/ 145 h 712"/>
                <a:gd name="T82" fmla="*/ 1392 w 2242"/>
                <a:gd name="T83" fmla="*/ 159 h 712"/>
                <a:gd name="T84" fmla="*/ 1525 w 2242"/>
                <a:gd name="T85" fmla="*/ 201 h 712"/>
                <a:gd name="T86" fmla="*/ 1733 w 2242"/>
                <a:gd name="T87" fmla="*/ 279 h 712"/>
                <a:gd name="T88" fmla="*/ 1855 w 2242"/>
                <a:gd name="T89" fmla="*/ 292 h 712"/>
                <a:gd name="T90" fmla="*/ 2026 w 2242"/>
                <a:gd name="T91" fmla="*/ 297 h 712"/>
                <a:gd name="T92" fmla="*/ 2106 w 2242"/>
                <a:gd name="T93" fmla="*/ 340 h 712"/>
                <a:gd name="T94" fmla="*/ 2242 w 2242"/>
                <a:gd name="T95" fmla="*/ 433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2" h="712">
                  <a:moveTo>
                    <a:pt x="2242" y="433"/>
                  </a:moveTo>
                  <a:lnTo>
                    <a:pt x="2218" y="418"/>
                  </a:lnTo>
                  <a:lnTo>
                    <a:pt x="2163" y="396"/>
                  </a:lnTo>
                  <a:lnTo>
                    <a:pt x="2076" y="368"/>
                  </a:lnTo>
                  <a:lnTo>
                    <a:pt x="1951" y="354"/>
                  </a:lnTo>
                  <a:lnTo>
                    <a:pt x="1862" y="361"/>
                  </a:lnTo>
                  <a:lnTo>
                    <a:pt x="1808" y="373"/>
                  </a:lnTo>
                  <a:lnTo>
                    <a:pt x="1783" y="381"/>
                  </a:lnTo>
                  <a:lnTo>
                    <a:pt x="1760" y="397"/>
                  </a:lnTo>
                  <a:lnTo>
                    <a:pt x="1726" y="431"/>
                  </a:lnTo>
                  <a:lnTo>
                    <a:pt x="1703" y="469"/>
                  </a:lnTo>
                  <a:lnTo>
                    <a:pt x="1689" y="507"/>
                  </a:lnTo>
                  <a:lnTo>
                    <a:pt x="1679" y="592"/>
                  </a:lnTo>
                  <a:lnTo>
                    <a:pt x="1682" y="610"/>
                  </a:lnTo>
                  <a:lnTo>
                    <a:pt x="1676" y="589"/>
                  </a:lnTo>
                  <a:lnTo>
                    <a:pt x="1611" y="470"/>
                  </a:lnTo>
                  <a:lnTo>
                    <a:pt x="1554" y="408"/>
                  </a:lnTo>
                  <a:lnTo>
                    <a:pt x="1505" y="371"/>
                  </a:lnTo>
                  <a:lnTo>
                    <a:pt x="1478" y="357"/>
                  </a:lnTo>
                  <a:lnTo>
                    <a:pt x="1454" y="343"/>
                  </a:lnTo>
                  <a:lnTo>
                    <a:pt x="1402" y="322"/>
                  </a:lnTo>
                  <a:lnTo>
                    <a:pt x="1348" y="311"/>
                  </a:lnTo>
                  <a:lnTo>
                    <a:pt x="1294" y="308"/>
                  </a:lnTo>
                  <a:lnTo>
                    <a:pt x="1216" y="312"/>
                  </a:lnTo>
                  <a:lnTo>
                    <a:pt x="1127" y="338"/>
                  </a:lnTo>
                  <a:lnTo>
                    <a:pt x="1095" y="357"/>
                  </a:lnTo>
                  <a:lnTo>
                    <a:pt x="1077" y="367"/>
                  </a:lnTo>
                  <a:lnTo>
                    <a:pt x="1045" y="394"/>
                  </a:lnTo>
                  <a:lnTo>
                    <a:pt x="1009" y="443"/>
                  </a:lnTo>
                  <a:lnTo>
                    <a:pt x="972" y="540"/>
                  </a:lnTo>
                  <a:lnTo>
                    <a:pt x="968" y="560"/>
                  </a:lnTo>
                  <a:lnTo>
                    <a:pt x="956" y="532"/>
                  </a:lnTo>
                  <a:lnTo>
                    <a:pt x="912" y="477"/>
                  </a:lnTo>
                  <a:lnTo>
                    <a:pt x="847" y="430"/>
                  </a:lnTo>
                  <a:lnTo>
                    <a:pt x="768" y="388"/>
                  </a:lnTo>
                  <a:lnTo>
                    <a:pt x="682" y="357"/>
                  </a:lnTo>
                  <a:lnTo>
                    <a:pt x="595" y="338"/>
                  </a:lnTo>
                  <a:lnTo>
                    <a:pt x="512" y="333"/>
                  </a:lnTo>
                  <a:lnTo>
                    <a:pt x="437" y="344"/>
                  </a:lnTo>
                  <a:lnTo>
                    <a:pt x="407" y="357"/>
                  </a:lnTo>
                  <a:lnTo>
                    <a:pt x="375" y="377"/>
                  </a:lnTo>
                  <a:lnTo>
                    <a:pt x="324" y="427"/>
                  </a:lnTo>
                  <a:lnTo>
                    <a:pt x="286" y="484"/>
                  </a:lnTo>
                  <a:lnTo>
                    <a:pt x="261" y="543"/>
                  </a:lnTo>
                  <a:lnTo>
                    <a:pt x="238" y="628"/>
                  </a:lnTo>
                  <a:lnTo>
                    <a:pt x="229" y="705"/>
                  </a:lnTo>
                  <a:lnTo>
                    <a:pt x="229" y="712"/>
                  </a:lnTo>
                  <a:lnTo>
                    <a:pt x="228" y="704"/>
                  </a:lnTo>
                  <a:lnTo>
                    <a:pt x="219" y="692"/>
                  </a:lnTo>
                  <a:lnTo>
                    <a:pt x="198" y="678"/>
                  </a:lnTo>
                  <a:lnTo>
                    <a:pt x="177" y="662"/>
                  </a:lnTo>
                  <a:lnTo>
                    <a:pt x="177" y="662"/>
                  </a:lnTo>
                  <a:lnTo>
                    <a:pt x="186" y="633"/>
                  </a:lnTo>
                  <a:lnTo>
                    <a:pt x="196" y="578"/>
                  </a:lnTo>
                  <a:lnTo>
                    <a:pt x="196" y="525"/>
                  </a:lnTo>
                  <a:lnTo>
                    <a:pt x="186" y="477"/>
                  </a:lnTo>
                  <a:lnTo>
                    <a:pt x="177" y="459"/>
                  </a:lnTo>
                  <a:lnTo>
                    <a:pt x="166" y="439"/>
                  </a:lnTo>
                  <a:lnTo>
                    <a:pt x="130" y="403"/>
                  </a:lnTo>
                  <a:lnTo>
                    <a:pt x="83" y="374"/>
                  </a:lnTo>
                  <a:lnTo>
                    <a:pt x="28" y="358"/>
                  </a:lnTo>
                  <a:lnTo>
                    <a:pt x="0" y="357"/>
                  </a:lnTo>
                  <a:lnTo>
                    <a:pt x="76" y="357"/>
                  </a:lnTo>
                  <a:lnTo>
                    <a:pt x="238" y="347"/>
                  </a:lnTo>
                  <a:lnTo>
                    <a:pt x="331" y="331"/>
                  </a:lnTo>
                  <a:lnTo>
                    <a:pt x="284" y="301"/>
                  </a:lnTo>
                  <a:lnTo>
                    <a:pt x="199" y="234"/>
                  </a:lnTo>
                  <a:lnTo>
                    <a:pt x="127" y="152"/>
                  </a:lnTo>
                  <a:lnTo>
                    <a:pt x="71" y="55"/>
                  </a:lnTo>
                  <a:lnTo>
                    <a:pt x="50" y="0"/>
                  </a:lnTo>
                  <a:lnTo>
                    <a:pt x="60" y="23"/>
                  </a:lnTo>
                  <a:lnTo>
                    <a:pt x="86" y="66"/>
                  </a:lnTo>
                  <a:lnTo>
                    <a:pt x="134" y="122"/>
                  </a:lnTo>
                  <a:lnTo>
                    <a:pt x="216" y="179"/>
                  </a:lnTo>
                  <a:lnTo>
                    <a:pt x="308" y="218"/>
                  </a:lnTo>
                  <a:lnTo>
                    <a:pt x="357" y="229"/>
                  </a:lnTo>
                  <a:lnTo>
                    <a:pt x="484" y="229"/>
                  </a:lnTo>
                  <a:lnTo>
                    <a:pt x="840" y="229"/>
                  </a:lnTo>
                  <a:lnTo>
                    <a:pt x="968" y="229"/>
                  </a:lnTo>
                  <a:lnTo>
                    <a:pt x="1069" y="191"/>
                  </a:lnTo>
                  <a:lnTo>
                    <a:pt x="1173" y="152"/>
                  </a:lnTo>
                  <a:lnTo>
                    <a:pt x="1210" y="145"/>
                  </a:lnTo>
                  <a:lnTo>
                    <a:pt x="1286" y="142"/>
                  </a:lnTo>
                  <a:lnTo>
                    <a:pt x="1392" y="159"/>
                  </a:lnTo>
                  <a:lnTo>
                    <a:pt x="1452" y="178"/>
                  </a:lnTo>
                  <a:lnTo>
                    <a:pt x="1525" y="201"/>
                  </a:lnTo>
                  <a:lnTo>
                    <a:pt x="1660" y="258"/>
                  </a:lnTo>
                  <a:lnTo>
                    <a:pt x="1733" y="279"/>
                  </a:lnTo>
                  <a:lnTo>
                    <a:pt x="1772" y="288"/>
                  </a:lnTo>
                  <a:lnTo>
                    <a:pt x="1855" y="292"/>
                  </a:lnTo>
                  <a:lnTo>
                    <a:pt x="1941" y="292"/>
                  </a:lnTo>
                  <a:lnTo>
                    <a:pt x="2026" y="297"/>
                  </a:lnTo>
                  <a:lnTo>
                    <a:pt x="2064" y="305"/>
                  </a:lnTo>
                  <a:lnTo>
                    <a:pt x="2106" y="340"/>
                  </a:lnTo>
                  <a:lnTo>
                    <a:pt x="2201" y="397"/>
                  </a:lnTo>
                  <a:lnTo>
                    <a:pt x="2242" y="433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32AFDDE-260E-44BE-9E9A-E5D8BE91111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898" y="4752818"/>
              <a:ext cx="259131" cy="425424"/>
            </a:xfrm>
            <a:custGeom>
              <a:avLst/>
              <a:gdLst>
                <a:gd name="T0" fmla="*/ 740 w 764"/>
                <a:gd name="T1" fmla="*/ 1249 h 1249"/>
                <a:gd name="T2" fmla="*/ 740 w 764"/>
                <a:gd name="T3" fmla="*/ 1246 h 1249"/>
                <a:gd name="T4" fmla="*/ 729 w 764"/>
                <a:gd name="T5" fmla="*/ 1217 h 1249"/>
                <a:gd name="T6" fmla="*/ 714 w 764"/>
                <a:gd name="T7" fmla="*/ 1198 h 1249"/>
                <a:gd name="T8" fmla="*/ 695 w 764"/>
                <a:gd name="T9" fmla="*/ 1175 h 1249"/>
                <a:gd name="T10" fmla="*/ 646 w 764"/>
                <a:gd name="T11" fmla="*/ 1110 h 1249"/>
                <a:gd name="T12" fmla="*/ 612 w 764"/>
                <a:gd name="T13" fmla="*/ 1071 h 1249"/>
                <a:gd name="T14" fmla="*/ 573 w 764"/>
                <a:gd name="T15" fmla="*/ 1032 h 1249"/>
                <a:gd name="T16" fmla="*/ 497 w 764"/>
                <a:gd name="T17" fmla="*/ 946 h 1249"/>
                <a:gd name="T18" fmla="*/ 458 w 764"/>
                <a:gd name="T19" fmla="*/ 893 h 1249"/>
                <a:gd name="T20" fmla="*/ 417 w 764"/>
                <a:gd name="T21" fmla="*/ 852 h 1249"/>
                <a:gd name="T22" fmla="*/ 322 w 764"/>
                <a:gd name="T23" fmla="*/ 746 h 1249"/>
                <a:gd name="T24" fmla="*/ 281 w 764"/>
                <a:gd name="T25" fmla="*/ 688 h 1249"/>
                <a:gd name="T26" fmla="*/ 242 w 764"/>
                <a:gd name="T27" fmla="*/ 631 h 1249"/>
                <a:gd name="T28" fmla="*/ 190 w 764"/>
                <a:gd name="T29" fmla="*/ 539 h 1249"/>
                <a:gd name="T30" fmla="*/ 163 w 764"/>
                <a:gd name="T31" fmla="*/ 472 h 1249"/>
                <a:gd name="T32" fmla="*/ 153 w 764"/>
                <a:gd name="T33" fmla="*/ 435 h 1249"/>
                <a:gd name="T34" fmla="*/ 137 w 764"/>
                <a:gd name="T35" fmla="*/ 399 h 1249"/>
                <a:gd name="T36" fmla="*/ 117 w 764"/>
                <a:gd name="T37" fmla="*/ 342 h 1249"/>
                <a:gd name="T38" fmla="*/ 101 w 764"/>
                <a:gd name="T39" fmla="*/ 307 h 1249"/>
                <a:gd name="T40" fmla="*/ 93 w 764"/>
                <a:gd name="T41" fmla="*/ 296 h 1249"/>
                <a:gd name="T42" fmla="*/ 83 w 764"/>
                <a:gd name="T43" fmla="*/ 270 h 1249"/>
                <a:gd name="T44" fmla="*/ 76 w 764"/>
                <a:gd name="T45" fmla="*/ 227 h 1249"/>
                <a:gd name="T46" fmla="*/ 76 w 764"/>
                <a:gd name="T47" fmla="*/ 205 h 1249"/>
                <a:gd name="T48" fmla="*/ 38 w 764"/>
                <a:gd name="T49" fmla="*/ 102 h 1249"/>
                <a:gd name="T50" fmla="*/ 25 w 764"/>
                <a:gd name="T51" fmla="*/ 52 h 1249"/>
                <a:gd name="T52" fmla="*/ 10 w 764"/>
                <a:gd name="T53" fmla="*/ 32 h 1249"/>
                <a:gd name="T54" fmla="*/ 0 w 764"/>
                <a:gd name="T55" fmla="*/ 3 h 1249"/>
                <a:gd name="T56" fmla="*/ 0 w 764"/>
                <a:gd name="T57" fmla="*/ 0 h 1249"/>
                <a:gd name="T58" fmla="*/ 0 w 764"/>
                <a:gd name="T59" fmla="*/ 0 h 1249"/>
                <a:gd name="T60" fmla="*/ 13 w 764"/>
                <a:gd name="T61" fmla="*/ 13 h 1249"/>
                <a:gd name="T62" fmla="*/ 51 w 764"/>
                <a:gd name="T63" fmla="*/ 52 h 1249"/>
                <a:gd name="T64" fmla="*/ 70 w 764"/>
                <a:gd name="T65" fmla="*/ 74 h 1249"/>
                <a:gd name="T66" fmla="*/ 109 w 764"/>
                <a:gd name="T67" fmla="*/ 151 h 1249"/>
                <a:gd name="T68" fmla="*/ 127 w 764"/>
                <a:gd name="T69" fmla="*/ 205 h 1249"/>
                <a:gd name="T70" fmla="*/ 150 w 764"/>
                <a:gd name="T71" fmla="*/ 246 h 1249"/>
                <a:gd name="T72" fmla="*/ 193 w 764"/>
                <a:gd name="T73" fmla="*/ 330 h 1249"/>
                <a:gd name="T74" fmla="*/ 219 w 764"/>
                <a:gd name="T75" fmla="*/ 396 h 1249"/>
                <a:gd name="T76" fmla="*/ 229 w 764"/>
                <a:gd name="T77" fmla="*/ 435 h 1249"/>
                <a:gd name="T78" fmla="*/ 248 w 764"/>
                <a:gd name="T79" fmla="*/ 495 h 1249"/>
                <a:gd name="T80" fmla="*/ 284 w 764"/>
                <a:gd name="T81" fmla="*/ 589 h 1249"/>
                <a:gd name="T82" fmla="*/ 312 w 764"/>
                <a:gd name="T83" fmla="*/ 642 h 1249"/>
                <a:gd name="T84" fmla="*/ 331 w 764"/>
                <a:gd name="T85" fmla="*/ 664 h 1249"/>
                <a:gd name="T86" fmla="*/ 370 w 764"/>
                <a:gd name="T87" fmla="*/ 721 h 1249"/>
                <a:gd name="T88" fmla="*/ 433 w 764"/>
                <a:gd name="T89" fmla="*/ 800 h 1249"/>
                <a:gd name="T90" fmla="*/ 481 w 764"/>
                <a:gd name="T91" fmla="*/ 847 h 1249"/>
                <a:gd name="T92" fmla="*/ 510 w 764"/>
                <a:gd name="T93" fmla="*/ 867 h 1249"/>
                <a:gd name="T94" fmla="*/ 529 w 764"/>
                <a:gd name="T95" fmla="*/ 889 h 1249"/>
                <a:gd name="T96" fmla="*/ 567 w 764"/>
                <a:gd name="T97" fmla="*/ 946 h 1249"/>
                <a:gd name="T98" fmla="*/ 586 w 764"/>
                <a:gd name="T99" fmla="*/ 969 h 1249"/>
                <a:gd name="T100" fmla="*/ 605 w 764"/>
                <a:gd name="T101" fmla="*/ 988 h 1249"/>
                <a:gd name="T102" fmla="*/ 643 w 764"/>
                <a:gd name="T103" fmla="*/ 1035 h 1249"/>
                <a:gd name="T104" fmla="*/ 662 w 764"/>
                <a:gd name="T105" fmla="*/ 1071 h 1249"/>
                <a:gd name="T106" fmla="*/ 698 w 764"/>
                <a:gd name="T107" fmla="*/ 1110 h 1249"/>
                <a:gd name="T108" fmla="*/ 745 w 764"/>
                <a:gd name="T109" fmla="*/ 1185 h 1249"/>
                <a:gd name="T110" fmla="*/ 764 w 764"/>
                <a:gd name="T111" fmla="*/ 1224 h 1249"/>
                <a:gd name="T112" fmla="*/ 752 w 764"/>
                <a:gd name="T113" fmla="*/ 1224 h 1249"/>
                <a:gd name="T114" fmla="*/ 752 w 764"/>
                <a:gd name="T115" fmla="*/ 1233 h 1249"/>
                <a:gd name="T116" fmla="*/ 740 w 764"/>
                <a:gd name="T117" fmla="*/ 1249 h 1249"/>
                <a:gd name="T118" fmla="*/ 740 w 764"/>
                <a:gd name="T119" fmla="*/ 124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4" h="1249">
                  <a:moveTo>
                    <a:pt x="740" y="1249"/>
                  </a:moveTo>
                  <a:lnTo>
                    <a:pt x="740" y="1246"/>
                  </a:lnTo>
                  <a:lnTo>
                    <a:pt x="729" y="1217"/>
                  </a:lnTo>
                  <a:lnTo>
                    <a:pt x="714" y="1198"/>
                  </a:lnTo>
                  <a:lnTo>
                    <a:pt x="695" y="1175"/>
                  </a:lnTo>
                  <a:lnTo>
                    <a:pt x="646" y="1110"/>
                  </a:lnTo>
                  <a:lnTo>
                    <a:pt x="612" y="1071"/>
                  </a:lnTo>
                  <a:lnTo>
                    <a:pt x="573" y="1032"/>
                  </a:lnTo>
                  <a:lnTo>
                    <a:pt x="497" y="946"/>
                  </a:lnTo>
                  <a:lnTo>
                    <a:pt x="458" y="893"/>
                  </a:lnTo>
                  <a:lnTo>
                    <a:pt x="417" y="852"/>
                  </a:lnTo>
                  <a:lnTo>
                    <a:pt x="322" y="746"/>
                  </a:lnTo>
                  <a:lnTo>
                    <a:pt x="281" y="688"/>
                  </a:lnTo>
                  <a:lnTo>
                    <a:pt x="242" y="631"/>
                  </a:lnTo>
                  <a:lnTo>
                    <a:pt x="190" y="539"/>
                  </a:lnTo>
                  <a:lnTo>
                    <a:pt x="163" y="472"/>
                  </a:lnTo>
                  <a:lnTo>
                    <a:pt x="153" y="435"/>
                  </a:lnTo>
                  <a:lnTo>
                    <a:pt x="137" y="399"/>
                  </a:lnTo>
                  <a:lnTo>
                    <a:pt x="117" y="342"/>
                  </a:lnTo>
                  <a:lnTo>
                    <a:pt x="101" y="307"/>
                  </a:lnTo>
                  <a:lnTo>
                    <a:pt x="93" y="296"/>
                  </a:lnTo>
                  <a:lnTo>
                    <a:pt x="83" y="270"/>
                  </a:lnTo>
                  <a:lnTo>
                    <a:pt x="76" y="227"/>
                  </a:lnTo>
                  <a:lnTo>
                    <a:pt x="76" y="205"/>
                  </a:lnTo>
                  <a:lnTo>
                    <a:pt x="38" y="102"/>
                  </a:lnTo>
                  <a:lnTo>
                    <a:pt x="25" y="52"/>
                  </a:lnTo>
                  <a:lnTo>
                    <a:pt x="10" y="32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51" y="52"/>
                  </a:lnTo>
                  <a:lnTo>
                    <a:pt x="70" y="74"/>
                  </a:lnTo>
                  <a:lnTo>
                    <a:pt x="109" y="151"/>
                  </a:lnTo>
                  <a:lnTo>
                    <a:pt x="127" y="205"/>
                  </a:lnTo>
                  <a:lnTo>
                    <a:pt x="150" y="246"/>
                  </a:lnTo>
                  <a:lnTo>
                    <a:pt x="193" y="330"/>
                  </a:lnTo>
                  <a:lnTo>
                    <a:pt x="219" y="396"/>
                  </a:lnTo>
                  <a:lnTo>
                    <a:pt x="229" y="435"/>
                  </a:lnTo>
                  <a:lnTo>
                    <a:pt x="248" y="495"/>
                  </a:lnTo>
                  <a:lnTo>
                    <a:pt x="284" y="589"/>
                  </a:lnTo>
                  <a:lnTo>
                    <a:pt x="312" y="642"/>
                  </a:lnTo>
                  <a:lnTo>
                    <a:pt x="331" y="664"/>
                  </a:lnTo>
                  <a:lnTo>
                    <a:pt x="370" y="721"/>
                  </a:lnTo>
                  <a:lnTo>
                    <a:pt x="433" y="800"/>
                  </a:lnTo>
                  <a:lnTo>
                    <a:pt x="481" y="847"/>
                  </a:lnTo>
                  <a:lnTo>
                    <a:pt x="510" y="867"/>
                  </a:lnTo>
                  <a:lnTo>
                    <a:pt x="529" y="889"/>
                  </a:lnTo>
                  <a:lnTo>
                    <a:pt x="567" y="946"/>
                  </a:lnTo>
                  <a:lnTo>
                    <a:pt x="586" y="969"/>
                  </a:lnTo>
                  <a:lnTo>
                    <a:pt x="605" y="988"/>
                  </a:lnTo>
                  <a:lnTo>
                    <a:pt x="643" y="1035"/>
                  </a:lnTo>
                  <a:lnTo>
                    <a:pt x="662" y="1071"/>
                  </a:lnTo>
                  <a:lnTo>
                    <a:pt x="698" y="1110"/>
                  </a:lnTo>
                  <a:lnTo>
                    <a:pt x="745" y="1185"/>
                  </a:lnTo>
                  <a:lnTo>
                    <a:pt x="764" y="1224"/>
                  </a:lnTo>
                  <a:lnTo>
                    <a:pt x="752" y="1224"/>
                  </a:lnTo>
                  <a:lnTo>
                    <a:pt x="752" y="1233"/>
                  </a:lnTo>
                  <a:lnTo>
                    <a:pt x="740" y="1249"/>
                  </a:lnTo>
                  <a:lnTo>
                    <a:pt x="740" y="124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94EB2AF-F44F-4AF5-93ED-49879EE0AE66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8403" y="4914575"/>
              <a:ext cx="269333" cy="596818"/>
            </a:xfrm>
            <a:custGeom>
              <a:avLst/>
              <a:gdLst>
                <a:gd name="T0" fmla="*/ 786 w 790"/>
                <a:gd name="T1" fmla="*/ 1756 h 1756"/>
                <a:gd name="T2" fmla="*/ 713 w 790"/>
                <a:gd name="T3" fmla="*/ 1706 h 1756"/>
                <a:gd name="T4" fmla="*/ 678 w 790"/>
                <a:gd name="T5" fmla="*/ 1649 h 1756"/>
                <a:gd name="T6" fmla="*/ 654 w 790"/>
                <a:gd name="T7" fmla="*/ 1619 h 1756"/>
                <a:gd name="T8" fmla="*/ 627 w 790"/>
                <a:gd name="T9" fmla="*/ 1540 h 1756"/>
                <a:gd name="T10" fmla="*/ 589 w 790"/>
                <a:gd name="T11" fmla="*/ 1441 h 1756"/>
                <a:gd name="T12" fmla="*/ 483 w 790"/>
                <a:gd name="T13" fmla="*/ 1222 h 1756"/>
                <a:gd name="T14" fmla="*/ 360 w 790"/>
                <a:gd name="T15" fmla="*/ 993 h 1756"/>
                <a:gd name="T16" fmla="*/ 283 w 790"/>
                <a:gd name="T17" fmla="*/ 878 h 1756"/>
                <a:gd name="T18" fmla="*/ 204 w 790"/>
                <a:gd name="T19" fmla="*/ 763 h 1756"/>
                <a:gd name="T20" fmla="*/ 123 w 790"/>
                <a:gd name="T21" fmla="*/ 649 h 1756"/>
                <a:gd name="T22" fmla="*/ 63 w 790"/>
                <a:gd name="T23" fmla="*/ 534 h 1756"/>
                <a:gd name="T24" fmla="*/ 16 w 790"/>
                <a:gd name="T25" fmla="*/ 438 h 1756"/>
                <a:gd name="T26" fmla="*/ 0 w 790"/>
                <a:gd name="T27" fmla="*/ 343 h 1756"/>
                <a:gd name="T28" fmla="*/ 0 w 790"/>
                <a:gd name="T29" fmla="*/ 177 h 1756"/>
                <a:gd name="T30" fmla="*/ 0 w 790"/>
                <a:gd name="T31" fmla="*/ 0 h 1756"/>
                <a:gd name="T32" fmla="*/ 0 w 790"/>
                <a:gd name="T33" fmla="*/ 11 h 1756"/>
                <a:gd name="T34" fmla="*/ 25 w 790"/>
                <a:gd name="T35" fmla="*/ 94 h 1756"/>
                <a:gd name="T36" fmla="*/ 50 w 790"/>
                <a:gd name="T37" fmla="*/ 177 h 1756"/>
                <a:gd name="T38" fmla="*/ 60 w 790"/>
                <a:gd name="T39" fmla="*/ 266 h 1756"/>
                <a:gd name="T40" fmla="*/ 79 w 790"/>
                <a:gd name="T41" fmla="*/ 339 h 1756"/>
                <a:gd name="T42" fmla="*/ 102 w 790"/>
                <a:gd name="T43" fmla="*/ 432 h 1756"/>
                <a:gd name="T44" fmla="*/ 159 w 790"/>
                <a:gd name="T45" fmla="*/ 537 h 1756"/>
                <a:gd name="T46" fmla="*/ 217 w 790"/>
                <a:gd name="T47" fmla="*/ 636 h 1756"/>
                <a:gd name="T48" fmla="*/ 277 w 790"/>
                <a:gd name="T49" fmla="*/ 750 h 1756"/>
                <a:gd name="T50" fmla="*/ 356 w 790"/>
                <a:gd name="T51" fmla="*/ 865 h 1756"/>
                <a:gd name="T52" fmla="*/ 496 w 790"/>
                <a:gd name="T53" fmla="*/ 1094 h 1756"/>
                <a:gd name="T54" fmla="*/ 569 w 790"/>
                <a:gd name="T55" fmla="*/ 1248 h 1756"/>
                <a:gd name="T56" fmla="*/ 637 w 790"/>
                <a:gd name="T57" fmla="*/ 1451 h 1756"/>
                <a:gd name="T58" fmla="*/ 660 w 790"/>
                <a:gd name="T59" fmla="*/ 1543 h 1756"/>
                <a:gd name="T60" fmla="*/ 678 w 790"/>
                <a:gd name="T61" fmla="*/ 1597 h 1756"/>
                <a:gd name="T62" fmla="*/ 713 w 790"/>
                <a:gd name="T63" fmla="*/ 1655 h 1756"/>
                <a:gd name="T64" fmla="*/ 741 w 790"/>
                <a:gd name="T65" fmla="*/ 1722 h 1756"/>
                <a:gd name="T66" fmla="*/ 780 w 790"/>
                <a:gd name="T67" fmla="*/ 1756 h 1756"/>
                <a:gd name="T68" fmla="*/ 790 w 790"/>
                <a:gd name="T69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0" h="1756">
                  <a:moveTo>
                    <a:pt x="790" y="1756"/>
                  </a:moveTo>
                  <a:lnTo>
                    <a:pt x="786" y="1756"/>
                  </a:lnTo>
                  <a:lnTo>
                    <a:pt x="749" y="1738"/>
                  </a:lnTo>
                  <a:lnTo>
                    <a:pt x="713" y="1706"/>
                  </a:lnTo>
                  <a:lnTo>
                    <a:pt x="697" y="1686"/>
                  </a:lnTo>
                  <a:lnTo>
                    <a:pt x="678" y="1649"/>
                  </a:lnTo>
                  <a:lnTo>
                    <a:pt x="663" y="1629"/>
                  </a:lnTo>
                  <a:lnTo>
                    <a:pt x="654" y="1619"/>
                  </a:lnTo>
                  <a:lnTo>
                    <a:pt x="641" y="1592"/>
                  </a:lnTo>
                  <a:lnTo>
                    <a:pt x="627" y="1540"/>
                  </a:lnTo>
                  <a:lnTo>
                    <a:pt x="611" y="1503"/>
                  </a:lnTo>
                  <a:lnTo>
                    <a:pt x="589" y="1441"/>
                  </a:lnTo>
                  <a:lnTo>
                    <a:pt x="522" y="1298"/>
                  </a:lnTo>
                  <a:lnTo>
                    <a:pt x="483" y="1222"/>
                  </a:lnTo>
                  <a:lnTo>
                    <a:pt x="446" y="1146"/>
                  </a:lnTo>
                  <a:lnTo>
                    <a:pt x="360" y="993"/>
                  </a:lnTo>
                  <a:lnTo>
                    <a:pt x="306" y="917"/>
                  </a:lnTo>
                  <a:lnTo>
                    <a:pt x="283" y="878"/>
                  </a:lnTo>
                  <a:lnTo>
                    <a:pt x="225" y="802"/>
                  </a:lnTo>
                  <a:lnTo>
                    <a:pt x="204" y="763"/>
                  </a:lnTo>
                  <a:lnTo>
                    <a:pt x="181" y="725"/>
                  </a:lnTo>
                  <a:lnTo>
                    <a:pt x="123" y="649"/>
                  </a:lnTo>
                  <a:lnTo>
                    <a:pt x="102" y="610"/>
                  </a:lnTo>
                  <a:lnTo>
                    <a:pt x="63" y="534"/>
                  </a:lnTo>
                  <a:lnTo>
                    <a:pt x="25" y="458"/>
                  </a:lnTo>
                  <a:lnTo>
                    <a:pt x="16" y="438"/>
                  </a:lnTo>
                  <a:lnTo>
                    <a:pt x="6" y="401"/>
                  </a:lnTo>
                  <a:lnTo>
                    <a:pt x="0" y="343"/>
                  </a:lnTo>
                  <a:lnTo>
                    <a:pt x="0" y="305"/>
                  </a:lnTo>
                  <a:lnTo>
                    <a:pt x="0" y="177"/>
                  </a:lnTo>
                  <a:lnTo>
                    <a:pt x="0" y="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25" y="76"/>
                  </a:lnTo>
                  <a:lnTo>
                    <a:pt x="25" y="94"/>
                  </a:lnTo>
                  <a:lnTo>
                    <a:pt x="35" y="143"/>
                  </a:lnTo>
                  <a:lnTo>
                    <a:pt x="50" y="177"/>
                  </a:lnTo>
                  <a:lnTo>
                    <a:pt x="50" y="200"/>
                  </a:lnTo>
                  <a:lnTo>
                    <a:pt x="60" y="266"/>
                  </a:lnTo>
                  <a:lnTo>
                    <a:pt x="76" y="305"/>
                  </a:lnTo>
                  <a:lnTo>
                    <a:pt x="79" y="339"/>
                  </a:lnTo>
                  <a:lnTo>
                    <a:pt x="98" y="397"/>
                  </a:lnTo>
                  <a:lnTo>
                    <a:pt x="102" y="432"/>
                  </a:lnTo>
                  <a:lnTo>
                    <a:pt x="121" y="470"/>
                  </a:lnTo>
                  <a:lnTo>
                    <a:pt x="159" y="537"/>
                  </a:lnTo>
                  <a:lnTo>
                    <a:pt x="178" y="560"/>
                  </a:lnTo>
                  <a:lnTo>
                    <a:pt x="217" y="636"/>
                  </a:lnTo>
                  <a:lnTo>
                    <a:pt x="254" y="712"/>
                  </a:lnTo>
                  <a:lnTo>
                    <a:pt x="277" y="750"/>
                  </a:lnTo>
                  <a:lnTo>
                    <a:pt x="334" y="826"/>
                  </a:lnTo>
                  <a:lnTo>
                    <a:pt x="356" y="865"/>
                  </a:lnTo>
                  <a:lnTo>
                    <a:pt x="410" y="941"/>
                  </a:lnTo>
                  <a:lnTo>
                    <a:pt x="496" y="1094"/>
                  </a:lnTo>
                  <a:lnTo>
                    <a:pt x="535" y="1170"/>
                  </a:lnTo>
                  <a:lnTo>
                    <a:pt x="569" y="1248"/>
                  </a:lnTo>
                  <a:lnTo>
                    <a:pt x="618" y="1391"/>
                  </a:lnTo>
                  <a:lnTo>
                    <a:pt x="637" y="1451"/>
                  </a:lnTo>
                  <a:lnTo>
                    <a:pt x="640" y="1486"/>
                  </a:lnTo>
                  <a:lnTo>
                    <a:pt x="660" y="1543"/>
                  </a:lnTo>
                  <a:lnTo>
                    <a:pt x="663" y="1579"/>
                  </a:lnTo>
                  <a:lnTo>
                    <a:pt x="678" y="1597"/>
                  </a:lnTo>
                  <a:lnTo>
                    <a:pt x="697" y="1636"/>
                  </a:lnTo>
                  <a:lnTo>
                    <a:pt x="713" y="1655"/>
                  </a:lnTo>
                  <a:lnTo>
                    <a:pt x="723" y="1682"/>
                  </a:lnTo>
                  <a:lnTo>
                    <a:pt x="741" y="1722"/>
                  </a:lnTo>
                  <a:lnTo>
                    <a:pt x="762" y="1745"/>
                  </a:lnTo>
                  <a:lnTo>
                    <a:pt x="780" y="1756"/>
                  </a:lnTo>
                  <a:lnTo>
                    <a:pt x="790" y="1756"/>
                  </a:lnTo>
                  <a:lnTo>
                    <a:pt x="790" y="1756"/>
                  </a:lnTo>
                  <a:lnTo>
                    <a:pt x="790" y="1756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CA50B4B-78E8-4ED4-81E3-4C348BFA106D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795" y="5186493"/>
              <a:ext cx="240767" cy="632524"/>
            </a:xfrm>
            <a:custGeom>
              <a:avLst/>
              <a:gdLst>
                <a:gd name="T0" fmla="*/ 689 w 707"/>
                <a:gd name="T1" fmla="*/ 1782 h 1858"/>
                <a:gd name="T2" fmla="*/ 667 w 707"/>
                <a:gd name="T3" fmla="*/ 1626 h 1858"/>
                <a:gd name="T4" fmla="*/ 660 w 707"/>
                <a:gd name="T5" fmla="*/ 1514 h 1858"/>
                <a:gd name="T6" fmla="*/ 639 w 707"/>
                <a:gd name="T7" fmla="*/ 1400 h 1858"/>
                <a:gd name="T8" fmla="*/ 601 w 707"/>
                <a:gd name="T9" fmla="*/ 1305 h 1858"/>
                <a:gd name="T10" fmla="*/ 561 w 707"/>
                <a:gd name="T11" fmla="*/ 1248 h 1858"/>
                <a:gd name="T12" fmla="*/ 482 w 707"/>
                <a:gd name="T13" fmla="*/ 1133 h 1858"/>
                <a:gd name="T14" fmla="*/ 438 w 707"/>
                <a:gd name="T15" fmla="*/ 1056 h 1858"/>
                <a:gd name="T16" fmla="*/ 358 w 707"/>
                <a:gd name="T17" fmla="*/ 941 h 1858"/>
                <a:gd name="T18" fmla="*/ 204 w 707"/>
                <a:gd name="T19" fmla="*/ 610 h 1858"/>
                <a:gd name="T20" fmla="*/ 170 w 707"/>
                <a:gd name="T21" fmla="*/ 496 h 1858"/>
                <a:gd name="T22" fmla="*/ 138 w 707"/>
                <a:gd name="T23" fmla="*/ 420 h 1858"/>
                <a:gd name="T24" fmla="*/ 102 w 707"/>
                <a:gd name="T25" fmla="*/ 305 h 1858"/>
                <a:gd name="T26" fmla="*/ 68 w 707"/>
                <a:gd name="T27" fmla="*/ 212 h 1858"/>
                <a:gd name="T28" fmla="*/ 43 w 707"/>
                <a:gd name="T29" fmla="*/ 168 h 1858"/>
                <a:gd name="T30" fmla="*/ 26 w 707"/>
                <a:gd name="T31" fmla="*/ 97 h 1858"/>
                <a:gd name="T32" fmla="*/ 0 w 707"/>
                <a:gd name="T33" fmla="*/ 11 h 1858"/>
                <a:gd name="T34" fmla="*/ 0 w 707"/>
                <a:gd name="T35" fmla="*/ 0 h 1858"/>
                <a:gd name="T36" fmla="*/ 52 w 707"/>
                <a:gd name="T37" fmla="*/ 76 h 1858"/>
                <a:gd name="T38" fmla="*/ 87 w 707"/>
                <a:gd name="T39" fmla="*/ 133 h 1858"/>
                <a:gd name="T40" fmla="*/ 111 w 707"/>
                <a:gd name="T41" fmla="*/ 162 h 1858"/>
                <a:gd name="T42" fmla="*/ 138 w 707"/>
                <a:gd name="T43" fmla="*/ 241 h 1858"/>
                <a:gd name="T44" fmla="*/ 170 w 707"/>
                <a:gd name="T45" fmla="*/ 318 h 1858"/>
                <a:gd name="T46" fmla="*/ 204 w 707"/>
                <a:gd name="T47" fmla="*/ 433 h 1858"/>
                <a:gd name="T48" fmla="*/ 240 w 707"/>
                <a:gd name="T49" fmla="*/ 547 h 1858"/>
                <a:gd name="T50" fmla="*/ 279 w 707"/>
                <a:gd name="T51" fmla="*/ 665 h 1858"/>
                <a:gd name="T52" fmla="*/ 383 w 707"/>
                <a:gd name="T53" fmla="*/ 917 h 1858"/>
                <a:gd name="T54" fmla="*/ 459 w 707"/>
                <a:gd name="T55" fmla="*/ 1069 h 1858"/>
                <a:gd name="T56" fmla="*/ 540 w 707"/>
                <a:gd name="T57" fmla="*/ 1183 h 1858"/>
                <a:gd name="T58" fmla="*/ 600 w 707"/>
                <a:gd name="T59" fmla="*/ 1298 h 1858"/>
                <a:gd name="T60" fmla="*/ 641 w 707"/>
                <a:gd name="T61" fmla="*/ 1413 h 1858"/>
                <a:gd name="T62" fmla="*/ 663 w 707"/>
                <a:gd name="T63" fmla="*/ 1527 h 1858"/>
                <a:gd name="T64" fmla="*/ 686 w 707"/>
                <a:gd name="T65" fmla="*/ 1715 h 1858"/>
                <a:gd name="T66" fmla="*/ 697 w 707"/>
                <a:gd name="T67" fmla="*/ 1777 h 1858"/>
                <a:gd name="T68" fmla="*/ 707 w 707"/>
                <a:gd name="T69" fmla="*/ 1841 h 1858"/>
                <a:gd name="T70" fmla="*/ 689 w 707"/>
                <a:gd name="T71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1858">
                  <a:moveTo>
                    <a:pt x="689" y="1858"/>
                  </a:moveTo>
                  <a:lnTo>
                    <a:pt x="689" y="1782"/>
                  </a:lnTo>
                  <a:lnTo>
                    <a:pt x="686" y="1741"/>
                  </a:lnTo>
                  <a:lnTo>
                    <a:pt x="667" y="1626"/>
                  </a:lnTo>
                  <a:lnTo>
                    <a:pt x="663" y="1553"/>
                  </a:lnTo>
                  <a:lnTo>
                    <a:pt x="660" y="1514"/>
                  </a:lnTo>
                  <a:lnTo>
                    <a:pt x="641" y="1438"/>
                  </a:lnTo>
                  <a:lnTo>
                    <a:pt x="639" y="1400"/>
                  </a:lnTo>
                  <a:lnTo>
                    <a:pt x="623" y="1363"/>
                  </a:lnTo>
                  <a:lnTo>
                    <a:pt x="601" y="1305"/>
                  </a:lnTo>
                  <a:lnTo>
                    <a:pt x="580" y="1267"/>
                  </a:lnTo>
                  <a:lnTo>
                    <a:pt x="561" y="1248"/>
                  </a:lnTo>
                  <a:lnTo>
                    <a:pt x="540" y="1209"/>
                  </a:lnTo>
                  <a:lnTo>
                    <a:pt x="482" y="1133"/>
                  </a:lnTo>
                  <a:lnTo>
                    <a:pt x="459" y="1095"/>
                  </a:lnTo>
                  <a:lnTo>
                    <a:pt x="438" y="1056"/>
                  </a:lnTo>
                  <a:lnTo>
                    <a:pt x="380" y="980"/>
                  </a:lnTo>
                  <a:lnTo>
                    <a:pt x="358" y="941"/>
                  </a:lnTo>
                  <a:lnTo>
                    <a:pt x="282" y="776"/>
                  </a:lnTo>
                  <a:lnTo>
                    <a:pt x="204" y="610"/>
                  </a:lnTo>
                  <a:lnTo>
                    <a:pt x="188" y="573"/>
                  </a:lnTo>
                  <a:lnTo>
                    <a:pt x="170" y="496"/>
                  </a:lnTo>
                  <a:lnTo>
                    <a:pt x="154" y="458"/>
                  </a:lnTo>
                  <a:lnTo>
                    <a:pt x="138" y="420"/>
                  </a:lnTo>
                  <a:lnTo>
                    <a:pt x="118" y="344"/>
                  </a:lnTo>
                  <a:lnTo>
                    <a:pt x="102" y="305"/>
                  </a:lnTo>
                  <a:lnTo>
                    <a:pt x="87" y="269"/>
                  </a:lnTo>
                  <a:lnTo>
                    <a:pt x="68" y="212"/>
                  </a:lnTo>
                  <a:lnTo>
                    <a:pt x="52" y="178"/>
                  </a:lnTo>
                  <a:lnTo>
                    <a:pt x="43" y="168"/>
                  </a:lnTo>
                  <a:lnTo>
                    <a:pt x="32" y="140"/>
                  </a:lnTo>
                  <a:lnTo>
                    <a:pt x="26" y="97"/>
                  </a:lnTo>
                  <a:lnTo>
                    <a:pt x="26" y="76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1"/>
                  </a:lnTo>
                  <a:lnTo>
                    <a:pt x="52" y="76"/>
                  </a:lnTo>
                  <a:lnTo>
                    <a:pt x="68" y="94"/>
                  </a:lnTo>
                  <a:lnTo>
                    <a:pt x="87" y="133"/>
                  </a:lnTo>
                  <a:lnTo>
                    <a:pt x="102" y="152"/>
                  </a:lnTo>
                  <a:lnTo>
                    <a:pt x="111" y="162"/>
                  </a:lnTo>
                  <a:lnTo>
                    <a:pt x="124" y="190"/>
                  </a:lnTo>
                  <a:lnTo>
                    <a:pt x="138" y="241"/>
                  </a:lnTo>
                  <a:lnTo>
                    <a:pt x="154" y="279"/>
                  </a:lnTo>
                  <a:lnTo>
                    <a:pt x="170" y="318"/>
                  </a:lnTo>
                  <a:lnTo>
                    <a:pt x="188" y="394"/>
                  </a:lnTo>
                  <a:lnTo>
                    <a:pt x="204" y="433"/>
                  </a:lnTo>
                  <a:lnTo>
                    <a:pt x="221" y="470"/>
                  </a:lnTo>
                  <a:lnTo>
                    <a:pt x="240" y="547"/>
                  </a:lnTo>
                  <a:lnTo>
                    <a:pt x="256" y="586"/>
                  </a:lnTo>
                  <a:lnTo>
                    <a:pt x="279" y="665"/>
                  </a:lnTo>
                  <a:lnTo>
                    <a:pt x="345" y="837"/>
                  </a:lnTo>
                  <a:lnTo>
                    <a:pt x="383" y="917"/>
                  </a:lnTo>
                  <a:lnTo>
                    <a:pt x="422" y="993"/>
                  </a:lnTo>
                  <a:lnTo>
                    <a:pt x="459" y="1069"/>
                  </a:lnTo>
                  <a:lnTo>
                    <a:pt x="482" y="1107"/>
                  </a:lnTo>
                  <a:lnTo>
                    <a:pt x="540" y="1183"/>
                  </a:lnTo>
                  <a:lnTo>
                    <a:pt x="561" y="1222"/>
                  </a:lnTo>
                  <a:lnTo>
                    <a:pt x="600" y="1298"/>
                  </a:lnTo>
                  <a:lnTo>
                    <a:pt x="639" y="1375"/>
                  </a:lnTo>
                  <a:lnTo>
                    <a:pt x="641" y="1413"/>
                  </a:lnTo>
                  <a:lnTo>
                    <a:pt x="660" y="1490"/>
                  </a:lnTo>
                  <a:lnTo>
                    <a:pt x="663" y="1527"/>
                  </a:lnTo>
                  <a:lnTo>
                    <a:pt x="667" y="1600"/>
                  </a:lnTo>
                  <a:lnTo>
                    <a:pt x="686" y="1715"/>
                  </a:lnTo>
                  <a:lnTo>
                    <a:pt x="689" y="1757"/>
                  </a:lnTo>
                  <a:lnTo>
                    <a:pt x="697" y="1777"/>
                  </a:lnTo>
                  <a:lnTo>
                    <a:pt x="707" y="1812"/>
                  </a:lnTo>
                  <a:lnTo>
                    <a:pt x="707" y="1841"/>
                  </a:lnTo>
                  <a:lnTo>
                    <a:pt x="697" y="1857"/>
                  </a:lnTo>
                  <a:lnTo>
                    <a:pt x="689" y="1858"/>
                  </a:lnTo>
                  <a:lnTo>
                    <a:pt x="689" y="1858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A29666C-5B22-40D2-9531-5EFDC8A16A27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52517" y="4941492"/>
              <a:ext cx="1005918" cy="658030"/>
            </a:xfrm>
            <a:custGeom>
              <a:avLst/>
              <a:gdLst>
                <a:gd name="T0" fmla="*/ 2728 w 2957"/>
                <a:gd name="T1" fmla="*/ 305 h 1936"/>
                <a:gd name="T2" fmla="*/ 2495 w 2957"/>
                <a:gd name="T3" fmla="*/ 146 h 1936"/>
                <a:gd name="T4" fmla="*/ 2319 w 2957"/>
                <a:gd name="T5" fmla="*/ 102 h 1936"/>
                <a:gd name="T6" fmla="*/ 2164 w 2957"/>
                <a:gd name="T7" fmla="*/ 128 h 1936"/>
                <a:gd name="T8" fmla="*/ 2141 w 2957"/>
                <a:gd name="T9" fmla="*/ 154 h 1936"/>
                <a:gd name="T10" fmla="*/ 2042 w 2957"/>
                <a:gd name="T11" fmla="*/ 261 h 1936"/>
                <a:gd name="T12" fmla="*/ 2022 w 2957"/>
                <a:gd name="T13" fmla="*/ 381 h 1936"/>
                <a:gd name="T14" fmla="*/ 1988 w 2957"/>
                <a:gd name="T15" fmla="*/ 357 h 1936"/>
                <a:gd name="T16" fmla="*/ 1918 w 2957"/>
                <a:gd name="T17" fmla="*/ 232 h 1936"/>
                <a:gd name="T18" fmla="*/ 1810 w 2957"/>
                <a:gd name="T19" fmla="*/ 128 h 1936"/>
                <a:gd name="T20" fmla="*/ 1758 w 2957"/>
                <a:gd name="T21" fmla="*/ 76 h 1936"/>
                <a:gd name="T22" fmla="*/ 1599 w 2957"/>
                <a:gd name="T23" fmla="*/ 52 h 1936"/>
                <a:gd name="T24" fmla="*/ 1410 w 2957"/>
                <a:gd name="T25" fmla="*/ 108 h 1936"/>
                <a:gd name="T26" fmla="*/ 1354 w 2957"/>
                <a:gd name="T27" fmla="*/ 188 h 1936"/>
                <a:gd name="T28" fmla="*/ 1322 w 2957"/>
                <a:gd name="T29" fmla="*/ 271 h 1936"/>
                <a:gd name="T30" fmla="*/ 1278 w 2957"/>
                <a:gd name="T31" fmla="*/ 331 h 1936"/>
                <a:gd name="T32" fmla="*/ 1249 w 2957"/>
                <a:gd name="T33" fmla="*/ 305 h 1936"/>
                <a:gd name="T34" fmla="*/ 1172 w 2957"/>
                <a:gd name="T35" fmla="*/ 204 h 1936"/>
                <a:gd name="T36" fmla="*/ 1086 w 2957"/>
                <a:gd name="T37" fmla="*/ 156 h 1936"/>
                <a:gd name="T38" fmla="*/ 1000 w 2957"/>
                <a:gd name="T39" fmla="*/ 125 h 1936"/>
                <a:gd name="T40" fmla="*/ 841 w 2957"/>
                <a:gd name="T41" fmla="*/ 102 h 1936"/>
                <a:gd name="T42" fmla="*/ 713 w 2957"/>
                <a:gd name="T43" fmla="*/ 154 h 1936"/>
                <a:gd name="T44" fmla="*/ 637 w 2957"/>
                <a:gd name="T45" fmla="*/ 255 h 1936"/>
                <a:gd name="T46" fmla="*/ 590 w 2957"/>
                <a:gd name="T47" fmla="*/ 354 h 1936"/>
                <a:gd name="T48" fmla="*/ 564 w 2957"/>
                <a:gd name="T49" fmla="*/ 433 h 1936"/>
                <a:gd name="T50" fmla="*/ 452 w 2957"/>
                <a:gd name="T51" fmla="*/ 383 h 1936"/>
                <a:gd name="T52" fmla="*/ 178 w 2957"/>
                <a:gd name="T53" fmla="*/ 407 h 1936"/>
                <a:gd name="T54" fmla="*/ 68 w 2957"/>
                <a:gd name="T55" fmla="*/ 495 h 1936"/>
                <a:gd name="T56" fmla="*/ 51 w 2957"/>
                <a:gd name="T57" fmla="*/ 790 h 1936"/>
                <a:gd name="T58" fmla="*/ 134 w 2957"/>
                <a:gd name="T59" fmla="*/ 1084 h 1936"/>
                <a:gd name="T60" fmla="*/ 306 w 2957"/>
                <a:gd name="T61" fmla="*/ 1545 h 1936"/>
                <a:gd name="T62" fmla="*/ 350 w 2957"/>
                <a:gd name="T63" fmla="*/ 1764 h 1936"/>
                <a:gd name="T64" fmla="*/ 306 w 2957"/>
                <a:gd name="T65" fmla="*/ 1707 h 1936"/>
                <a:gd name="T66" fmla="*/ 259 w 2957"/>
                <a:gd name="T67" fmla="*/ 1488 h 1936"/>
                <a:gd name="T68" fmla="*/ 35 w 2957"/>
                <a:gd name="T69" fmla="*/ 933 h 1936"/>
                <a:gd name="T70" fmla="*/ 0 w 2957"/>
                <a:gd name="T71" fmla="*/ 561 h 1936"/>
                <a:gd name="T72" fmla="*/ 61 w 2957"/>
                <a:gd name="T73" fmla="*/ 414 h 1936"/>
                <a:gd name="T74" fmla="*/ 188 w 2957"/>
                <a:gd name="T75" fmla="*/ 341 h 1936"/>
                <a:gd name="T76" fmla="*/ 464 w 2957"/>
                <a:gd name="T77" fmla="*/ 341 h 1936"/>
                <a:gd name="T78" fmla="*/ 484 w 2957"/>
                <a:gd name="T79" fmla="*/ 331 h 1936"/>
                <a:gd name="T80" fmla="*/ 532 w 2957"/>
                <a:gd name="T81" fmla="*/ 207 h 1936"/>
                <a:gd name="T82" fmla="*/ 587 w 2957"/>
                <a:gd name="T83" fmla="*/ 128 h 1936"/>
                <a:gd name="T84" fmla="*/ 720 w 2957"/>
                <a:gd name="T85" fmla="*/ 29 h 1936"/>
                <a:gd name="T86" fmla="*/ 895 w 2957"/>
                <a:gd name="T87" fmla="*/ 35 h 1936"/>
                <a:gd name="T88" fmla="*/ 1096 w 2957"/>
                <a:gd name="T89" fmla="*/ 102 h 1936"/>
                <a:gd name="T90" fmla="*/ 1148 w 2957"/>
                <a:gd name="T91" fmla="*/ 154 h 1936"/>
                <a:gd name="T92" fmla="*/ 1229 w 2957"/>
                <a:gd name="T93" fmla="*/ 247 h 1936"/>
                <a:gd name="T94" fmla="*/ 1203 w 2957"/>
                <a:gd name="T95" fmla="*/ 214 h 1936"/>
                <a:gd name="T96" fmla="*/ 1249 w 2957"/>
                <a:gd name="T97" fmla="*/ 154 h 1936"/>
                <a:gd name="T98" fmla="*/ 1325 w 2957"/>
                <a:gd name="T99" fmla="*/ 76 h 1936"/>
                <a:gd name="T100" fmla="*/ 1411 w 2957"/>
                <a:gd name="T101" fmla="*/ 32 h 1936"/>
                <a:gd name="T102" fmla="*/ 1724 w 2957"/>
                <a:gd name="T103" fmla="*/ 6 h 1936"/>
                <a:gd name="T104" fmla="*/ 1758 w 2957"/>
                <a:gd name="T105" fmla="*/ 42 h 1936"/>
                <a:gd name="T106" fmla="*/ 1784 w 2957"/>
                <a:gd name="T107" fmla="*/ 76 h 1936"/>
                <a:gd name="T108" fmla="*/ 1912 w 2957"/>
                <a:gd name="T109" fmla="*/ 230 h 1936"/>
                <a:gd name="T110" fmla="*/ 1912 w 2957"/>
                <a:gd name="T111" fmla="*/ 357 h 1936"/>
                <a:gd name="T112" fmla="*/ 1953 w 2957"/>
                <a:gd name="T113" fmla="*/ 185 h 1936"/>
                <a:gd name="T114" fmla="*/ 2014 w 2957"/>
                <a:gd name="T115" fmla="*/ 128 h 1936"/>
                <a:gd name="T116" fmla="*/ 2123 w 2957"/>
                <a:gd name="T117" fmla="*/ 83 h 1936"/>
                <a:gd name="T118" fmla="*/ 2300 w 2957"/>
                <a:gd name="T119" fmla="*/ 111 h 1936"/>
                <a:gd name="T120" fmla="*/ 2567 w 2957"/>
                <a:gd name="T121" fmla="*/ 240 h 1936"/>
                <a:gd name="T122" fmla="*/ 2819 w 2957"/>
                <a:gd name="T123" fmla="*/ 404 h 1936"/>
                <a:gd name="T124" fmla="*/ 2957 w 2957"/>
                <a:gd name="T125" fmla="*/ 561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57" h="1936">
                  <a:moveTo>
                    <a:pt x="2957" y="561"/>
                  </a:moveTo>
                  <a:lnTo>
                    <a:pt x="2957" y="561"/>
                  </a:lnTo>
                  <a:lnTo>
                    <a:pt x="2900" y="487"/>
                  </a:lnTo>
                  <a:lnTo>
                    <a:pt x="2785" y="363"/>
                  </a:lnTo>
                  <a:lnTo>
                    <a:pt x="2728" y="305"/>
                  </a:lnTo>
                  <a:lnTo>
                    <a:pt x="2692" y="271"/>
                  </a:lnTo>
                  <a:lnTo>
                    <a:pt x="2635" y="222"/>
                  </a:lnTo>
                  <a:lnTo>
                    <a:pt x="2600" y="204"/>
                  </a:lnTo>
                  <a:lnTo>
                    <a:pt x="2561" y="185"/>
                  </a:lnTo>
                  <a:lnTo>
                    <a:pt x="2495" y="146"/>
                  </a:lnTo>
                  <a:lnTo>
                    <a:pt x="2472" y="128"/>
                  </a:lnTo>
                  <a:lnTo>
                    <a:pt x="2454" y="119"/>
                  </a:lnTo>
                  <a:lnTo>
                    <a:pt x="2415" y="108"/>
                  </a:lnTo>
                  <a:lnTo>
                    <a:pt x="2358" y="102"/>
                  </a:lnTo>
                  <a:lnTo>
                    <a:pt x="2319" y="102"/>
                  </a:lnTo>
                  <a:lnTo>
                    <a:pt x="2282" y="102"/>
                  </a:lnTo>
                  <a:lnTo>
                    <a:pt x="2224" y="108"/>
                  </a:lnTo>
                  <a:lnTo>
                    <a:pt x="2186" y="119"/>
                  </a:lnTo>
                  <a:lnTo>
                    <a:pt x="2167" y="128"/>
                  </a:lnTo>
                  <a:lnTo>
                    <a:pt x="2164" y="128"/>
                  </a:lnTo>
                  <a:lnTo>
                    <a:pt x="2150" y="134"/>
                  </a:lnTo>
                  <a:lnTo>
                    <a:pt x="2143" y="14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15" y="154"/>
                  </a:lnTo>
                  <a:lnTo>
                    <a:pt x="2090" y="178"/>
                  </a:lnTo>
                  <a:lnTo>
                    <a:pt x="2065" y="204"/>
                  </a:lnTo>
                  <a:lnTo>
                    <a:pt x="2061" y="222"/>
                  </a:lnTo>
                  <a:lnTo>
                    <a:pt x="2042" y="261"/>
                  </a:lnTo>
                  <a:lnTo>
                    <a:pt x="2039" y="281"/>
                  </a:lnTo>
                  <a:lnTo>
                    <a:pt x="2039" y="357"/>
                  </a:lnTo>
                  <a:lnTo>
                    <a:pt x="2039" y="360"/>
                  </a:lnTo>
                  <a:lnTo>
                    <a:pt x="2034" y="374"/>
                  </a:lnTo>
                  <a:lnTo>
                    <a:pt x="2022" y="381"/>
                  </a:lnTo>
                  <a:lnTo>
                    <a:pt x="2014" y="383"/>
                  </a:lnTo>
                  <a:lnTo>
                    <a:pt x="2011" y="383"/>
                  </a:lnTo>
                  <a:lnTo>
                    <a:pt x="1996" y="376"/>
                  </a:lnTo>
                  <a:lnTo>
                    <a:pt x="1989" y="366"/>
                  </a:lnTo>
                  <a:lnTo>
                    <a:pt x="1988" y="357"/>
                  </a:lnTo>
                  <a:lnTo>
                    <a:pt x="1988" y="357"/>
                  </a:lnTo>
                  <a:lnTo>
                    <a:pt x="1972" y="334"/>
                  </a:lnTo>
                  <a:lnTo>
                    <a:pt x="1953" y="277"/>
                  </a:lnTo>
                  <a:lnTo>
                    <a:pt x="1938" y="255"/>
                  </a:lnTo>
                  <a:lnTo>
                    <a:pt x="1918" y="232"/>
                  </a:lnTo>
                  <a:lnTo>
                    <a:pt x="1880" y="175"/>
                  </a:lnTo>
                  <a:lnTo>
                    <a:pt x="1860" y="154"/>
                  </a:lnTo>
                  <a:lnTo>
                    <a:pt x="1844" y="136"/>
                  </a:lnTo>
                  <a:lnTo>
                    <a:pt x="1826" y="128"/>
                  </a:lnTo>
                  <a:lnTo>
                    <a:pt x="1810" y="128"/>
                  </a:lnTo>
                  <a:lnTo>
                    <a:pt x="1784" y="102"/>
                  </a:lnTo>
                  <a:lnTo>
                    <a:pt x="1781" y="102"/>
                  </a:lnTo>
                  <a:lnTo>
                    <a:pt x="1767" y="96"/>
                  </a:lnTo>
                  <a:lnTo>
                    <a:pt x="1760" y="85"/>
                  </a:lnTo>
                  <a:lnTo>
                    <a:pt x="1758" y="76"/>
                  </a:lnTo>
                  <a:lnTo>
                    <a:pt x="1748" y="68"/>
                  </a:lnTo>
                  <a:lnTo>
                    <a:pt x="1723" y="58"/>
                  </a:lnTo>
                  <a:lnTo>
                    <a:pt x="1680" y="52"/>
                  </a:lnTo>
                  <a:lnTo>
                    <a:pt x="1657" y="52"/>
                  </a:lnTo>
                  <a:lnTo>
                    <a:pt x="1599" y="52"/>
                  </a:lnTo>
                  <a:lnTo>
                    <a:pt x="1513" y="63"/>
                  </a:lnTo>
                  <a:lnTo>
                    <a:pt x="1456" y="85"/>
                  </a:lnTo>
                  <a:lnTo>
                    <a:pt x="1427" y="102"/>
                  </a:lnTo>
                  <a:lnTo>
                    <a:pt x="1424" y="102"/>
                  </a:lnTo>
                  <a:lnTo>
                    <a:pt x="1410" y="108"/>
                  </a:lnTo>
                  <a:lnTo>
                    <a:pt x="1403" y="119"/>
                  </a:lnTo>
                  <a:lnTo>
                    <a:pt x="1401" y="128"/>
                  </a:lnTo>
                  <a:lnTo>
                    <a:pt x="1377" y="154"/>
                  </a:lnTo>
                  <a:lnTo>
                    <a:pt x="1373" y="169"/>
                  </a:lnTo>
                  <a:lnTo>
                    <a:pt x="1354" y="188"/>
                  </a:lnTo>
                  <a:lnTo>
                    <a:pt x="1351" y="204"/>
                  </a:lnTo>
                  <a:lnTo>
                    <a:pt x="1348" y="220"/>
                  </a:lnTo>
                  <a:lnTo>
                    <a:pt x="1328" y="240"/>
                  </a:lnTo>
                  <a:lnTo>
                    <a:pt x="1325" y="255"/>
                  </a:lnTo>
                  <a:lnTo>
                    <a:pt x="1322" y="271"/>
                  </a:lnTo>
                  <a:lnTo>
                    <a:pt x="1304" y="290"/>
                  </a:lnTo>
                  <a:lnTo>
                    <a:pt x="1300" y="305"/>
                  </a:lnTo>
                  <a:lnTo>
                    <a:pt x="1300" y="314"/>
                  </a:lnTo>
                  <a:lnTo>
                    <a:pt x="1292" y="326"/>
                  </a:lnTo>
                  <a:lnTo>
                    <a:pt x="1278" y="331"/>
                  </a:lnTo>
                  <a:lnTo>
                    <a:pt x="1275" y="331"/>
                  </a:lnTo>
                  <a:lnTo>
                    <a:pt x="1271" y="331"/>
                  </a:lnTo>
                  <a:lnTo>
                    <a:pt x="1257" y="326"/>
                  </a:lnTo>
                  <a:lnTo>
                    <a:pt x="1249" y="314"/>
                  </a:lnTo>
                  <a:lnTo>
                    <a:pt x="1249" y="305"/>
                  </a:lnTo>
                  <a:lnTo>
                    <a:pt x="1249" y="305"/>
                  </a:lnTo>
                  <a:lnTo>
                    <a:pt x="1249" y="281"/>
                  </a:lnTo>
                  <a:lnTo>
                    <a:pt x="1224" y="255"/>
                  </a:lnTo>
                  <a:lnTo>
                    <a:pt x="1198" y="230"/>
                  </a:lnTo>
                  <a:lnTo>
                    <a:pt x="1172" y="204"/>
                  </a:lnTo>
                  <a:lnTo>
                    <a:pt x="1156" y="201"/>
                  </a:lnTo>
                  <a:lnTo>
                    <a:pt x="1138" y="182"/>
                  </a:lnTo>
                  <a:lnTo>
                    <a:pt x="1122" y="178"/>
                  </a:lnTo>
                  <a:lnTo>
                    <a:pt x="1106" y="175"/>
                  </a:lnTo>
                  <a:lnTo>
                    <a:pt x="1086" y="156"/>
                  </a:lnTo>
                  <a:lnTo>
                    <a:pt x="1070" y="154"/>
                  </a:lnTo>
                  <a:lnTo>
                    <a:pt x="1051" y="149"/>
                  </a:lnTo>
                  <a:lnTo>
                    <a:pt x="1023" y="131"/>
                  </a:lnTo>
                  <a:lnTo>
                    <a:pt x="1020" y="128"/>
                  </a:lnTo>
                  <a:lnTo>
                    <a:pt x="1000" y="125"/>
                  </a:lnTo>
                  <a:lnTo>
                    <a:pt x="971" y="105"/>
                  </a:lnTo>
                  <a:lnTo>
                    <a:pt x="968" y="102"/>
                  </a:lnTo>
                  <a:lnTo>
                    <a:pt x="918" y="102"/>
                  </a:lnTo>
                  <a:lnTo>
                    <a:pt x="867" y="102"/>
                  </a:lnTo>
                  <a:lnTo>
                    <a:pt x="841" y="102"/>
                  </a:lnTo>
                  <a:lnTo>
                    <a:pt x="816" y="102"/>
                  </a:lnTo>
                  <a:lnTo>
                    <a:pt x="791" y="102"/>
                  </a:lnTo>
                  <a:lnTo>
                    <a:pt x="765" y="102"/>
                  </a:lnTo>
                  <a:lnTo>
                    <a:pt x="739" y="128"/>
                  </a:lnTo>
                  <a:lnTo>
                    <a:pt x="713" y="154"/>
                  </a:lnTo>
                  <a:lnTo>
                    <a:pt x="689" y="178"/>
                  </a:lnTo>
                  <a:lnTo>
                    <a:pt x="663" y="204"/>
                  </a:lnTo>
                  <a:lnTo>
                    <a:pt x="660" y="220"/>
                  </a:lnTo>
                  <a:lnTo>
                    <a:pt x="640" y="240"/>
                  </a:lnTo>
                  <a:lnTo>
                    <a:pt x="637" y="255"/>
                  </a:lnTo>
                  <a:lnTo>
                    <a:pt x="634" y="271"/>
                  </a:lnTo>
                  <a:lnTo>
                    <a:pt x="616" y="290"/>
                  </a:lnTo>
                  <a:lnTo>
                    <a:pt x="611" y="305"/>
                  </a:lnTo>
                  <a:lnTo>
                    <a:pt x="608" y="326"/>
                  </a:lnTo>
                  <a:lnTo>
                    <a:pt x="590" y="354"/>
                  </a:lnTo>
                  <a:lnTo>
                    <a:pt x="587" y="357"/>
                  </a:lnTo>
                  <a:lnTo>
                    <a:pt x="587" y="407"/>
                  </a:lnTo>
                  <a:lnTo>
                    <a:pt x="585" y="416"/>
                  </a:lnTo>
                  <a:lnTo>
                    <a:pt x="578" y="427"/>
                  </a:lnTo>
                  <a:lnTo>
                    <a:pt x="564" y="433"/>
                  </a:lnTo>
                  <a:lnTo>
                    <a:pt x="561" y="433"/>
                  </a:lnTo>
                  <a:lnTo>
                    <a:pt x="535" y="433"/>
                  </a:lnTo>
                  <a:lnTo>
                    <a:pt x="517" y="414"/>
                  </a:lnTo>
                  <a:lnTo>
                    <a:pt x="481" y="391"/>
                  </a:lnTo>
                  <a:lnTo>
                    <a:pt x="452" y="383"/>
                  </a:lnTo>
                  <a:lnTo>
                    <a:pt x="433" y="383"/>
                  </a:lnTo>
                  <a:lnTo>
                    <a:pt x="306" y="383"/>
                  </a:lnTo>
                  <a:lnTo>
                    <a:pt x="271" y="386"/>
                  </a:lnTo>
                  <a:lnTo>
                    <a:pt x="214" y="404"/>
                  </a:lnTo>
                  <a:lnTo>
                    <a:pt x="178" y="407"/>
                  </a:lnTo>
                  <a:lnTo>
                    <a:pt x="157" y="423"/>
                  </a:lnTo>
                  <a:lnTo>
                    <a:pt x="114" y="444"/>
                  </a:lnTo>
                  <a:lnTo>
                    <a:pt x="86" y="466"/>
                  </a:lnTo>
                  <a:lnTo>
                    <a:pt x="76" y="485"/>
                  </a:lnTo>
                  <a:lnTo>
                    <a:pt x="68" y="495"/>
                  </a:lnTo>
                  <a:lnTo>
                    <a:pt x="56" y="520"/>
                  </a:lnTo>
                  <a:lnTo>
                    <a:pt x="51" y="563"/>
                  </a:lnTo>
                  <a:lnTo>
                    <a:pt x="51" y="586"/>
                  </a:lnTo>
                  <a:lnTo>
                    <a:pt x="51" y="714"/>
                  </a:lnTo>
                  <a:lnTo>
                    <a:pt x="51" y="790"/>
                  </a:lnTo>
                  <a:lnTo>
                    <a:pt x="51" y="841"/>
                  </a:lnTo>
                  <a:lnTo>
                    <a:pt x="53" y="876"/>
                  </a:lnTo>
                  <a:lnTo>
                    <a:pt x="74" y="933"/>
                  </a:lnTo>
                  <a:lnTo>
                    <a:pt x="76" y="969"/>
                  </a:lnTo>
                  <a:lnTo>
                    <a:pt x="134" y="1084"/>
                  </a:lnTo>
                  <a:lnTo>
                    <a:pt x="214" y="1261"/>
                  </a:lnTo>
                  <a:lnTo>
                    <a:pt x="260" y="1386"/>
                  </a:lnTo>
                  <a:lnTo>
                    <a:pt x="280" y="1452"/>
                  </a:lnTo>
                  <a:lnTo>
                    <a:pt x="296" y="1488"/>
                  </a:lnTo>
                  <a:lnTo>
                    <a:pt x="306" y="1545"/>
                  </a:lnTo>
                  <a:lnTo>
                    <a:pt x="306" y="1579"/>
                  </a:lnTo>
                  <a:lnTo>
                    <a:pt x="309" y="1615"/>
                  </a:lnTo>
                  <a:lnTo>
                    <a:pt x="329" y="1672"/>
                  </a:lnTo>
                  <a:lnTo>
                    <a:pt x="332" y="1707"/>
                  </a:lnTo>
                  <a:lnTo>
                    <a:pt x="350" y="1764"/>
                  </a:lnTo>
                  <a:lnTo>
                    <a:pt x="398" y="1879"/>
                  </a:lnTo>
                  <a:lnTo>
                    <a:pt x="433" y="1936"/>
                  </a:lnTo>
                  <a:lnTo>
                    <a:pt x="398" y="1879"/>
                  </a:lnTo>
                  <a:lnTo>
                    <a:pt x="340" y="1764"/>
                  </a:lnTo>
                  <a:lnTo>
                    <a:pt x="306" y="1707"/>
                  </a:lnTo>
                  <a:lnTo>
                    <a:pt x="290" y="1672"/>
                  </a:lnTo>
                  <a:lnTo>
                    <a:pt x="280" y="1615"/>
                  </a:lnTo>
                  <a:lnTo>
                    <a:pt x="280" y="1579"/>
                  </a:lnTo>
                  <a:lnTo>
                    <a:pt x="277" y="1545"/>
                  </a:lnTo>
                  <a:lnTo>
                    <a:pt x="259" y="1488"/>
                  </a:lnTo>
                  <a:lnTo>
                    <a:pt x="254" y="1452"/>
                  </a:lnTo>
                  <a:lnTo>
                    <a:pt x="214" y="1337"/>
                  </a:lnTo>
                  <a:lnTo>
                    <a:pt x="108" y="1099"/>
                  </a:lnTo>
                  <a:lnTo>
                    <a:pt x="51" y="969"/>
                  </a:lnTo>
                  <a:lnTo>
                    <a:pt x="35" y="933"/>
                  </a:lnTo>
                  <a:lnTo>
                    <a:pt x="16" y="876"/>
                  </a:lnTo>
                  <a:lnTo>
                    <a:pt x="0" y="841"/>
                  </a:lnTo>
                  <a:lnTo>
                    <a:pt x="0" y="764"/>
                  </a:lnTo>
                  <a:lnTo>
                    <a:pt x="0" y="688"/>
                  </a:lnTo>
                  <a:lnTo>
                    <a:pt x="0" y="561"/>
                  </a:lnTo>
                  <a:lnTo>
                    <a:pt x="0" y="542"/>
                  </a:lnTo>
                  <a:lnTo>
                    <a:pt x="9" y="505"/>
                  </a:lnTo>
                  <a:lnTo>
                    <a:pt x="32" y="456"/>
                  </a:lnTo>
                  <a:lnTo>
                    <a:pt x="51" y="433"/>
                  </a:lnTo>
                  <a:lnTo>
                    <a:pt x="61" y="414"/>
                  </a:lnTo>
                  <a:lnTo>
                    <a:pt x="88" y="386"/>
                  </a:lnTo>
                  <a:lnTo>
                    <a:pt x="117" y="367"/>
                  </a:lnTo>
                  <a:lnTo>
                    <a:pt x="142" y="357"/>
                  </a:lnTo>
                  <a:lnTo>
                    <a:pt x="152" y="357"/>
                  </a:lnTo>
                  <a:lnTo>
                    <a:pt x="188" y="341"/>
                  </a:lnTo>
                  <a:lnTo>
                    <a:pt x="246" y="331"/>
                  </a:lnTo>
                  <a:lnTo>
                    <a:pt x="280" y="331"/>
                  </a:lnTo>
                  <a:lnTo>
                    <a:pt x="408" y="331"/>
                  </a:lnTo>
                  <a:lnTo>
                    <a:pt x="426" y="333"/>
                  </a:lnTo>
                  <a:lnTo>
                    <a:pt x="464" y="341"/>
                  </a:lnTo>
                  <a:lnTo>
                    <a:pt x="498" y="361"/>
                  </a:lnTo>
                  <a:lnTo>
                    <a:pt x="525" y="390"/>
                  </a:lnTo>
                  <a:lnTo>
                    <a:pt x="535" y="407"/>
                  </a:lnTo>
                  <a:lnTo>
                    <a:pt x="484" y="407"/>
                  </a:lnTo>
                  <a:lnTo>
                    <a:pt x="484" y="331"/>
                  </a:lnTo>
                  <a:lnTo>
                    <a:pt x="484" y="313"/>
                  </a:lnTo>
                  <a:lnTo>
                    <a:pt x="494" y="274"/>
                  </a:lnTo>
                  <a:lnTo>
                    <a:pt x="509" y="255"/>
                  </a:lnTo>
                  <a:lnTo>
                    <a:pt x="512" y="235"/>
                  </a:lnTo>
                  <a:lnTo>
                    <a:pt x="532" y="207"/>
                  </a:lnTo>
                  <a:lnTo>
                    <a:pt x="535" y="204"/>
                  </a:lnTo>
                  <a:lnTo>
                    <a:pt x="538" y="185"/>
                  </a:lnTo>
                  <a:lnTo>
                    <a:pt x="558" y="156"/>
                  </a:lnTo>
                  <a:lnTo>
                    <a:pt x="561" y="154"/>
                  </a:lnTo>
                  <a:lnTo>
                    <a:pt x="587" y="128"/>
                  </a:lnTo>
                  <a:lnTo>
                    <a:pt x="611" y="102"/>
                  </a:lnTo>
                  <a:lnTo>
                    <a:pt x="637" y="76"/>
                  </a:lnTo>
                  <a:lnTo>
                    <a:pt x="663" y="52"/>
                  </a:lnTo>
                  <a:lnTo>
                    <a:pt x="682" y="48"/>
                  </a:lnTo>
                  <a:lnTo>
                    <a:pt x="720" y="29"/>
                  </a:lnTo>
                  <a:lnTo>
                    <a:pt x="739" y="26"/>
                  </a:lnTo>
                  <a:lnTo>
                    <a:pt x="765" y="26"/>
                  </a:lnTo>
                  <a:lnTo>
                    <a:pt x="791" y="26"/>
                  </a:lnTo>
                  <a:lnTo>
                    <a:pt x="828" y="26"/>
                  </a:lnTo>
                  <a:lnTo>
                    <a:pt x="895" y="35"/>
                  </a:lnTo>
                  <a:lnTo>
                    <a:pt x="988" y="58"/>
                  </a:lnTo>
                  <a:lnTo>
                    <a:pt x="1046" y="76"/>
                  </a:lnTo>
                  <a:lnTo>
                    <a:pt x="1064" y="79"/>
                  </a:lnTo>
                  <a:lnTo>
                    <a:pt x="1093" y="99"/>
                  </a:lnTo>
                  <a:lnTo>
                    <a:pt x="1096" y="102"/>
                  </a:lnTo>
                  <a:lnTo>
                    <a:pt x="1106" y="103"/>
                  </a:lnTo>
                  <a:lnTo>
                    <a:pt x="1123" y="111"/>
                  </a:lnTo>
                  <a:lnTo>
                    <a:pt x="1138" y="125"/>
                  </a:lnTo>
                  <a:lnTo>
                    <a:pt x="1146" y="144"/>
                  </a:lnTo>
                  <a:lnTo>
                    <a:pt x="1148" y="154"/>
                  </a:lnTo>
                  <a:lnTo>
                    <a:pt x="1172" y="178"/>
                  </a:lnTo>
                  <a:lnTo>
                    <a:pt x="1198" y="204"/>
                  </a:lnTo>
                  <a:lnTo>
                    <a:pt x="1224" y="230"/>
                  </a:lnTo>
                  <a:lnTo>
                    <a:pt x="1224" y="232"/>
                  </a:lnTo>
                  <a:lnTo>
                    <a:pt x="1229" y="247"/>
                  </a:lnTo>
                  <a:lnTo>
                    <a:pt x="1241" y="254"/>
                  </a:lnTo>
                  <a:lnTo>
                    <a:pt x="1249" y="255"/>
                  </a:lnTo>
                  <a:lnTo>
                    <a:pt x="1198" y="255"/>
                  </a:lnTo>
                  <a:lnTo>
                    <a:pt x="1198" y="235"/>
                  </a:lnTo>
                  <a:lnTo>
                    <a:pt x="1203" y="214"/>
                  </a:lnTo>
                  <a:lnTo>
                    <a:pt x="1215" y="205"/>
                  </a:lnTo>
                  <a:lnTo>
                    <a:pt x="1224" y="204"/>
                  </a:lnTo>
                  <a:lnTo>
                    <a:pt x="1226" y="185"/>
                  </a:lnTo>
                  <a:lnTo>
                    <a:pt x="1246" y="156"/>
                  </a:lnTo>
                  <a:lnTo>
                    <a:pt x="1249" y="154"/>
                  </a:lnTo>
                  <a:lnTo>
                    <a:pt x="1249" y="144"/>
                  </a:lnTo>
                  <a:lnTo>
                    <a:pt x="1258" y="132"/>
                  </a:lnTo>
                  <a:lnTo>
                    <a:pt x="1281" y="118"/>
                  </a:lnTo>
                  <a:lnTo>
                    <a:pt x="1300" y="102"/>
                  </a:lnTo>
                  <a:lnTo>
                    <a:pt x="1325" y="76"/>
                  </a:lnTo>
                  <a:lnTo>
                    <a:pt x="1328" y="76"/>
                  </a:lnTo>
                  <a:lnTo>
                    <a:pt x="1343" y="70"/>
                  </a:lnTo>
                  <a:lnTo>
                    <a:pt x="1350" y="60"/>
                  </a:lnTo>
                  <a:lnTo>
                    <a:pt x="1351" y="52"/>
                  </a:lnTo>
                  <a:lnTo>
                    <a:pt x="1411" y="32"/>
                  </a:lnTo>
                  <a:lnTo>
                    <a:pt x="1545" y="3"/>
                  </a:lnTo>
                  <a:lnTo>
                    <a:pt x="1606" y="0"/>
                  </a:lnTo>
                  <a:lnTo>
                    <a:pt x="1682" y="0"/>
                  </a:lnTo>
                  <a:lnTo>
                    <a:pt x="1701" y="0"/>
                  </a:lnTo>
                  <a:lnTo>
                    <a:pt x="1724" y="6"/>
                  </a:lnTo>
                  <a:lnTo>
                    <a:pt x="1733" y="17"/>
                  </a:lnTo>
                  <a:lnTo>
                    <a:pt x="1734" y="26"/>
                  </a:lnTo>
                  <a:lnTo>
                    <a:pt x="1737" y="26"/>
                  </a:lnTo>
                  <a:lnTo>
                    <a:pt x="1751" y="32"/>
                  </a:lnTo>
                  <a:lnTo>
                    <a:pt x="1758" y="42"/>
                  </a:lnTo>
                  <a:lnTo>
                    <a:pt x="1758" y="52"/>
                  </a:lnTo>
                  <a:lnTo>
                    <a:pt x="1763" y="52"/>
                  </a:lnTo>
                  <a:lnTo>
                    <a:pt x="1777" y="58"/>
                  </a:lnTo>
                  <a:lnTo>
                    <a:pt x="1784" y="68"/>
                  </a:lnTo>
                  <a:lnTo>
                    <a:pt x="1784" y="76"/>
                  </a:lnTo>
                  <a:lnTo>
                    <a:pt x="1810" y="102"/>
                  </a:lnTo>
                  <a:lnTo>
                    <a:pt x="1836" y="128"/>
                  </a:lnTo>
                  <a:lnTo>
                    <a:pt x="1854" y="149"/>
                  </a:lnTo>
                  <a:lnTo>
                    <a:pt x="1893" y="207"/>
                  </a:lnTo>
                  <a:lnTo>
                    <a:pt x="1912" y="230"/>
                  </a:lnTo>
                  <a:lnTo>
                    <a:pt x="1930" y="251"/>
                  </a:lnTo>
                  <a:lnTo>
                    <a:pt x="1953" y="301"/>
                  </a:lnTo>
                  <a:lnTo>
                    <a:pt x="1962" y="337"/>
                  </a:lnTo>
                  <a:lnTo>
                    <a:pt x="1963" y="357"/>
                  </a:lnTo>
                  <a:lnTo>
                    <a:pt x="1912" y="357"/>
                  </a:lnTo>
                  <a:lnTo>
                    <a:pt x="1912" y="281"/>
                  </a:lnTo>
                  <a:lnTo>
                    <a:pt x="1912" y="261"/>
                  </a:lnTo>
                  <a:lnTo>
                    <a:pt x="1922" y="222"/>
                  </a:lnTo>
                  <a:lnTo>
                    <a:pt x="1938" y="204"/>
                  </a:lnTo>
                  <a:lnTo>
                    <a:pt x="1953" y="185"/>
                  </a:lnTo>
                  <a:lnTo>
                    <a:pt x="1972" y="146"/>
                  </a:lnTo>
                  <a:lnTo>
                    <a:pt x="1988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29" y="128"/>
                  </a:lnTo>
                  <a:lnTo>
                    <a:pt x="2049" y="118"/>
                  </a:lnTo>
                  <a:lnTo>
                    <a:pt x="2065" y="102"/>
                  </a:lnTo>
                  <a:lnTo>
                    <a:pt x="2084" y="93"/>
                  </a:lnTo>
                  <a:lnTo>
                    <a:pt x="2123" y="83"/>
                  </a:lnTo>
                  <a:lnTo>
                    <a:pt x="2167" y="83"/>
                  </a:lnTo>
                  <a:lnTo>
                    <a:pt x="2216" y="93"/>
                  </a:lnTo>
                  <a:lnTo>
                    <a:pt x="2243" y="102"/>
                  </a:lnTo>
                  <a:lnTo>
                    <a:pt x="2262" y="103"/>
                  </a:lnTo>
                  <a:lnTo>
                    <a:pt x="2300" y="111"/>
                  </a:lnTo>
                  <a:lnTo>
                    <a:pt x="2358" y="134"/>
                  </a:lnTo>
                  <a:lnTo>
                    <a:pt x="2396" y="154"/>
                  </a:lnTo>
                  <a:lnTo>
                    <a:pt x="2472" y="191"/>
                  </a:lnTo>
                  <a:lnTo>
                    <a:pt x="2548" y="230"/>
                  </a:lnTo>
                  <a:lnTo>
                    <a:pt x="2567" y="240"/>
                  </a:lnTo>
                  <a:lnTo>
                    <a:pt x="2599" y="267"/>
                  </a:lnTo>
                  <a:lnTo>
                    <a:pt x="2642" y="318"/>
                  </a:lnTo>
                  <a:lnTo>
                    <a:pt x="2676" y="357"/>
                  </a:lnTo>
                  <a:lnTo>
                    <a:pt x="2732" y="369"/>
                  </a:lnTo>
                  <a:lnTo>
                    <a:pt x="2819" y="404"/>
                  </a:lnTo>
                  <a:lnTo>
                    <a:pt x="2887" y="457"/>
                  </a:lnTo>
                  <a:lnTo>
                    <a:pt x="2937" y="523"/>
                  </a:lnTo>
                  <a:lnTo>
                    <a:pt x="2957" y="561"/>
                  </a:lnTo>
                  <a:lnTo>
                    <a:pt x="2957" y="561"/>
                  </a:lnTo>
                  <a:lnTo>
                    <a:pt x="2957" y="56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5022B00-EFF5-4F9B-99C0-097F51B0F39B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17549" y="4479206"/>
              <a:ext cx="398899" cy="520302"/>
            </a:xfrm>
            <a:custGeom>
              <a:avLst/>
              <a:gdLst>
                <a:gd name="T0" fmla="*/ 1154 w 1173"/>
                <a:gd name="T1" fmla="*/ 1528 h 1529"/>
                <a:gd name="T2" fmla="*/ 1058 w 1173"/>
                <a:gd name="T3" fmla="*/ 1498 h 1529"/>
                <a:gd name="T4" fmla="*/ 1001 w 1173"/>
                <a:gd name="T5" fmla="*/ 1475 h 1529"/>
                <a:gd name="T6" fmla="*/ 943 w 1173"/>
                <a:gd name="T7" fmla="*/ 1453 h 1529"/>
                <a:gd name="T8" fmla="*/ 886 w 1173"/>
                <a:gd name="T9" fmla="*/ 1420 h 1529"/>
                <a:gd name="T10" fmla="*/ 847 w 1173"/>
                <a:gd name="T11" fmla="*/ 1386 h 1529"/>
                <a:gd name="T12" fmla="*/ 817 w 1173"/>
                <a:gd name="T13" fmla="*/ 1359 h 1529"/>
                <a:gd name="T14" fmla="*/ 797 w 1173"/>
                <a:gd name="T15" fmla="*/ 1335 h 1529"/>
                <a:gd name="T16" fmla="*/ 765 w 1173"/>
                <a:gd name="T17" fmla="*/ 1309 h 1529"/>
                <a:gd name="T18" fmla="*/ 750 w 1173"/>
                <a:gd name="T19" fmla="*/ 1280 h 1529"/>
                <a:gd name="T20" fmla="*/ 722 w 1173"/>
                <a:gd name="T21" fmla="*/ 1250 h 1529"/>
                <a:gd name="T22" fmla="*/ 698 w 1173"/>
                <a:gd name="T23" fmla="*/ 1230 h 1529"/>
                <a:gd name="T24" fmla="*/ 664 w 1173"/>
                <a:gd name="T25" fmla="*/ 1173 h 1529"/>
                <a:gd name="T26" fmla="*/ 573 w 1173"/>
                <a:gd name="T27" fmla="*/ 999 h 1529"/>
                <a:gd name="T28" fmla="*/ 536 w 1173"/>
                <a:gd name="T29" fmla="*/ 892 h 1529"/>
                <a:gd name="T30" fmla="*/ 516 w 1173"/>
                <a:gd name="T31" fmla="*/ 834 h 1529"/>
                <a:gd name="T32" fmla="*/ 510 w 1173"/>
                <a:gd name="T33" fmla="*/ 740 h 1529"/>
                <a:gd name="T34" fmla="*/ 510 w 1173"/>
                <a:gd name="T35" fmla="*/ 587 h 1529"/>
                <a:gd name="T36" fmla="*/ 430 w 1173"/>
                <a:gd name="T37" fmla="*/ 472 h 1529"/>
                <a:gd name="T38" fmla="*/ 372 w 1173"/>
                <a:gd name="T39" fmla="*/ 396 h 1529"/>
                <a:gd name="T40" fmla="*/ 281 w 1173"/>
                <a:gd name="T41" fmla="*/ 281 h 1529"/>
                <a:gd name="T42" fmla="*/ 166 w 1173"/>
                <a:gd name="T43" fmla="*/ 188 h 1529"/>
                <a:gd name="T44" fmla="*/ 90 w 1173"/>
                <a:gd name="T45" fmla="*/ 115 h 1529"/>
                <a:gd name="T46" fmla="*/ 36 w 1173"/>
                <a:gd name="T47" fmla="*/ 58 h 1529"/>
                <a:gd name="T48" fmla="*/ 0 w 1173"/>
                <a:gd name="T49" fmla="*/ 0 h 1529"/>
                <a:gd name="T50" fmla="*/ 23 w 1173"/>
                <a:gd name="T51" fmla="*/ 36 h 1529"/>
                <a:gd name="T52" fmla="*/ 51 w 1173"/>
                <a:gd name="T53" fmla="*/ 78 h 1529"/>
                <a:gd name="T54" fmla="*/ 109 w 1173"/>
                <a:gd name="T55" fmla="*/ 125 h 1529"/>
                <a:gd name="T56" fmla="*/ 166 w 1173"/>
                <a:gd name="T57" fmla="*/ 151 h 1529"/>
                <a:gd name="T58" fmla="*/ 281 w 1173"/>
                <a:gd name="T59" fmla="*/ 256 h 1529"/>
                <a:gd name="T60" fmla="*/ 385 w 1173"/>
                <a:gd name="T61" fmla="*/ 370 h 1529"/>
                <a:gd name="T62" fmla="*/ 443 w 1173"/>
                <a:gd name="T63" fmla="*/ 446 h 1529"/>
                <a:gd name="T64" fmla="*/ 510 w 1173"/>
                <a:gd name="T65" fmla="*/ 561 h 1529"/>
                <a:gd name="T66" fmla="*/ 510 w 1173"/>
                <a:gd name="T67" fmla="*/ 561 h 1529"/>
                <a:gd name="T68" fmla="*/ 513 w 1173"/>
                <a:gd name="T69" fmla="*/ 753 h 1529"/>
                <a:gd name="T70" fmla="*/ 536 w 1173"/>
                <a:gd name="T71" fmla="*/ 867 h 1529"/>
                <a:gd name="T72" fmla="*/ 573 w 1173"/>
                <a:gd name="T73" fmla="*/ 973 h 1529"/>
                <a:gd name="T74" fmla="*/ 664 w 1173"/>
                <a:gd name="T75" fmla="*/ 1147 h 1529"/>
                <a:gd name="T76" fmla="*/ 695 w 1173"/>
                <a:gd name="T77" fmla="*/ 1204 h 1529"/>
                <a:gd name="T78" fmla="*/ 730 w 1173"/>
                <a:gd name="T79" fmla="*/ 1243 h 1529"/>
                <a:gd name="T80" fmla="*/ 757 w 1173"/>
                <a:gd name="T81" fmla="*/ 1273 h 1529"/>
                <a:gd name="T82" fmla="*/ 781 w 1173"/>
                <a:gd name="T83" fmla="*/ 1293 h 1529"/>
                <a:gd name="T84" fmla="*/ 807 w 1173"/>
                <a:gd name="T85" fmla="*/ 1324 h 1529"/>
                <a:gd name="T86" fmla="*/ 841 w 1173"/>
                <a:gd name="T87" fmla="*/ 1350 h 1529"/>
                <a:gd name="T88" fmla="*/ 930 w 1173"/>
                <a:gd name="T89" fmla="*/ 1415 h 1529"/>
                <a:gd name="T90" fmla="*/ 1048 w 1173"/>
                <a:gd name="T91" fmla="*/ 1488 h 1529"/>
                <a:gd name="T92" fmla="*/ 1154 w 1173"/>
                <a:gd name="T93" fmla="*/ 152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3" h="1529">
                  <a:moveTo>
                    <a:pt x="1173" y="1529"/>
                  </a:moveTo>
                  <a:lnTo>
                    <a:pt x="1154" y="1528"/>
                  </a:lnTo>
                  <a:lnTo>
                    <a:pt x="1115" y="1519"/>
                  </a:lnTo>
                  <a:lnTo>
                    <a:pt x="1058" y="1498"/>
                  </a:lnTo>
                  <a:lnTo>
                    <a:pt x="1019" y="1478"/>
                  </a:lnTo>
                  <a:lnTo>
                    <a:pt x="1001" y="1475"/>
                  </a:lnTo>
                  <a:lnTo>
                    <a:pt x="962" y="1456"/>
                  </a:lnTo>
                  <a:lnTo>
                    <a:pt x="943" y="1453"/>
                  </a:lnTo>
                  <a:lnTo>
                    <a:pt x="925" y="1449"/>
                  </a:lnTo>
                  <a:lnTo>
                    <a:pt x="886" y="1420"/>
                  </a:lnTo>
                  <a:lnTo>
                    <a:pt x="867" y="1402"/>
                  </a:lnTo>
                  <a:lnTo>
                    <a:pt x="847" y="1386"/>
                  </a:lnTo>
                  <a:lnTo>
                    <a:pt x="826" y="1372"/>
                  </a:lnTo>
                  <a:lnTo>
                    <a:pt x="817" y="1359"/>
                  </a:lnTo>
                  <a:lnTo>
                    <a:pt x="816" y="1350"/>
                  </a:lnTo>
                  <a:lnTo>
                    <a:pt x="797" y="1335"/>
                  </a:lnTo>
                  <a:lnTo>
                    <a:pt x="774" y="1320"/>
                  </a:lnTo>
                  <a:lnTo>
                    <a:pt x="765" y="1309"/>
                  </a:lnTo>
                  <a:lnTo>
                    <a:pt x="765" y="1300"/>
                  </a:lnTo>
                  <a:lnTo>
                    <a:pt x="750" y="1280"/>
                  </a:lnTo>
                  <a:lnTo>
                    <a:pt x="735" y="1259"/>
                  </a:lnTo>
                  <a:lnTo>
                    <a:pt x="722" y="1250"/>
                  </a:lnTo>
                  <a:lnTo>
                    <a:pt x="714" y="1249"/>
                  </a:lnTo>
                  <a:lnTo>
                    <a:pt x="698" y="1230"/>
                  </a:lnTo>
                  <a:lnTo>
                    <a:pt x="679" y="1191"/>
                  </a:lnTo>
                  <a:lnTo>
                    <a:pt x="664" y="1173"/>
                  </a:lnTo>
                  <a:lnTo>
                    <a:pt x="625" y="1100"/>
                  </a:lnTo>
                  <a:lnTo>
                    <a:pt x="573" y="999"/>
                  </a:lnTo>
                  <a:lnTo>
                    <a:pt x="546" y="929"/>
                  </a:lnTo>
                  <a:lnTo>
                    <a:pt x="536" y="892"/>
                  </a:lnTo>
                  <a:lnTo>
                    <a:pt x="527" y="873"/>
                  </a:lnTo>
                  <a:lnTo>
                    <a:pt x="516" y="834"/>
                  </a:lnTo>
                  <a:lnTo>
                    <a:pt x="510" y="777"/>
                  </a:lnTo>
                  <a:lnTo>
                    <a:pt x="510" y="740"/>
                  </a:lnTo>
                  <a:lnTo>
                    <a:pt x="510" y="587"/>
                  </a:lnTo>
                  <a:lnTo>
                    <a:pt x="510" y="587"/>
                  </a:lnTo>
                  <a:lnTo>
                    <a:pt x="487" y="548"/>
                  </a:lnTo>
                  <a:lnTo>
                    <a:pt x="430" y="472"/>
                  </a:lnTo>
                  <a:lnTo>
                    <a:pt x="408" y="433"/>
                  </a:lnTo>
                  <a:lnTo>
                    <a:pt x="372" y="396"/>
                  </a:lnTo>
                  <a:lnTo>
                    <a:pt x="315" y="319"/>
                  </a:lnTo>
                  <a:lnTo>
                    <a:pt x="281" y="281"/>
                  </a:lnTo>
                  <a:lnTo>
                    <a:pt x="242" y="246"/>
                  </a:lnTo>
                  <a:lnTo>
                    <a:pt x="166" y="188"/>
                  </a:lnTo>
                  <a:lnTo>
                    <a:pt x="127" y="154"/>
                  </a:lnTo>
                  <a:lnTo>
                    <a:pt x="90" y="115"/>
                  </a:lnTo>
                  <a:lnTo>
                    <a:pt x="51" y="78"/>
                  </a:lnTo>
                  <a:lnTo>
                    <a:pt x="36" y="58"/>
                  </a:lnTo>
                  <a:lnTo>
                    <a:pt x="15" y="19"/>
                  </a:lnTo>
                  <a:lnTo>
                    <a:pt x="0" y="0"/>
                  </a:lnTo>
                  <a:lnTo>
                    <a:pt x="4" y="16"/>
                  </a:lnTo>
                  <a:lnTo>
                    <a:pt x="23" y="36"/>
                  </a:lnTo>
                  <a:lnTo>
                    <a:pt x="25" y="52"/>
                  </a:lnTo>
                  <a:lnTo>
                    <a:pt x="51" y="78"/>
                  </a:lnTo>
                  <a:lnTo>
                    <a:pt x="70" y="96"/>
                  </a:lnTo>
                  <a:lnTo>
                    <a:pt x="109" y="125"/>
                  </a:lnTo>
                  <a:lnTo>
                    <a:pt x="127" y="128"/>
                  </a:lnTo>
                  <a:lnTo>
                    <a:pt x="166" y="151"/>
                  </a:lnTo>
                  <a:lnTo>
                    <a:pt x="242" y="217"/>
                  </a:lnTo>
                  <a:lnTo>
                    <a:pt x="281" y="256"/>
                  </a:lnTo>
                  <a:lnTo>
                    <a:pt x="319" y="294"/>
                  </a:lnTo>
                  <a:lnTo>
                    <a:pt x="385" y="370"/>
                  </a:lnTo>
                  <a:lnTo>
                    <a:pt x="408" y="409"/>
                  </a:lnTo>
                  <a:lnTo>
                    <a:pt x="443" y="446"/>
                  </a:lnTo>
                  <a:lnTo>
                    <a:pt x="491" y="523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714"/>
                  </a:lnTo>
                  <a:lnTo>
                    <a:pt x="513" y="753"/>
                  </a:lnTo>
                  <a:lnTo>
                    <a:pt x="532" y="829"/>
                  </a:lnTo>
                  <a:lnTo>
                    <a:pt x="536" y="867"/>
                  </a:lnTo>
                  <a:lnTo>
                    <a:pt x="546" y="905"/>
                  </a:lnTo>
                  <a:lnTo>
                    <a:pt x="573" y="973"/>
                  </a:lnTo>
                  <a:lnTo>
                    <a:pt x="625" y="1074"/>
                  </a:lnTo>
                  <a:lnTo>
                    <a:pt x="664" y="1147"/>
                  </a:lnTo>
                  <a:lnTo>
                    <a:pt x="666" y="1165"/>
                  </a:lnTo>
                  <a:lnTo>
                    <a:pt x="695" y="1204"/>
                  </a:lnTo>
                  <a:lnTo>
                    <a:pt x="714" y="1224"/>
                  </a:lnTo>
                  <a:lnTo>
                    <a:pt x="730" y="1243"/>
                  </a:lnTo>
                  <a:lnTo>
                    <a:pt x="744" y="1266"/>
                  </a:lnTo>
                  <a:lnTo>
                    <a:pt x="757" y="1273"/>
                  </a:lnTo>
                  <a:lnTo>
                    <a:pt x="765" y="1274"/>
                  </a:lnTo>
                  <a:lnTo>
                    <a:pt x="781" y="1293"/>
                  </a:lnTo>
                  <a:lnTo>
                    <a:pt x="795" y="1316"/>
                  </a:lnTo>
                  <a:lnTo>
                    <a:pt x="807" y="1324"/>
                  </a:lnTo>
                  <a:lnTo>
                    <a:pt x="816" y="1326"/>
                  </a:lnTo>
                  <a:lnTo>
                    <a:pt x="841" y="1350"/>
                  </a:lnTo>
                  <a:lnTo>
                    <a:pt x="867" y="1376"/>
                  </a:lnTo>
                  <a:lnTo>
                    <a:pt x="930" y="1415"/>
                  </a:lnTo>
                  <a:lnTo>
                    <a:pt x="995" y="1453"/>
                  </a:lnTo>
                  <a:lnTo>
                    <a:pt x="1048" y="1488"/>
                  </a:lnTo>
                  <a:lnTo>
                    <a:pt x="1114" y="1519"/>
                  </a:lnTo>
                  <a:lnTo>
                    <a:pt x="1154" y="1528"/>
                  </a:lnTo>
                  <a:lnTo>
                    <a:pt x="1173" y="152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9DFA6E2F-8F2C-4FFE-AD10-3D2958185D6E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2116" y="4614724"/>
              <a:ext cx="104060" cy="129566"/>
            </a:xfrm>
            <a:custGeom>
              <a:avLst/>
              <a:gdLst>
                <a:gd name="T0" fmla="*/ 0 w 306"/>
                <a:gd name="T1" fmla="*/ 381 h 381"/>
                <a:gd name="T2" fmla="*/ 6 w 306"/>
                <a:gd name="T3" fmla="*/ 368 h 381"/>
                <a:gd name="T4" fmla="*/ 73 w 306"/>
                <a:gd name="T5" fmla="*/ 253 h 381"/>
                <a:gd name="T6" fmla="*/ 128 w 306"/>
                <a:gd name="T7" fmla="*/ 177 h 381"/>
                <a:gd name="T8" fmla="*/ 138 w 306"/>
                <a:gd name="T9" fmla="*/ 159 h 381"/>
                <a:gd name="T10" fmla="*/ 165 w 306"/>
                <a:gd name="T11" fmla="*/ 129 h 381"/>
                <a:gd name="T12" fmla="*/ 217 w 306"/>
                <a:gd name="T13" fmla="*/ 86 h 381"/>
                <a:gd name="T14" fmla="*/ 255 w 306"/>
                <a:gd name="T15" fmla="*/ 50 h 381"/>
                <a:gd name="T16" fmla="*/ 293 w 306"/>
                <a:gd name="T17" fmla="*/ 11 h 381"/>
                <a:gd name="T18" fmla="*/ 306 w 306"/>
                <a:gd name="T19" fmla="*/ 0 h 381"/>
                <a:gd name="T20" fmla="*/ 293 w 306"/>
                <a:gd name="T21" fmla="*/ 11 h 381"/>
                <a:gd name="T22" fmla="*/ 255 w 306"/>
                <a:gd name="T23" fmla="*/ 50 h 381"/>
                <a:gd name="T24" fmla="*/ 232 w 306"/>
                <a:gd name="T25" fmla="*/ 73 h 381"/>
                <a:gd name="T26" fmla="*/ 175 w 306"/>
                <a:gd name="T27" fmla="*/ 139 h 381"/>
                <a:gd name="T28" fmla="*/ 154 w 306"/>
                <a:gd name="T29" fmla="*/ 177 h 381"/>
                <a:gd name="T30" fmla="*/ 76 w 306"/>
                <a:gd name="T31" fmla="*/ 331 h 381"/>
                <a:gd name="T32" fmla="*/ 50 w 306"/>
                <a:gd name="T33" fmla="*/ 381 h 381"/>
                <a:gd name="T34" fmla="*/ 0 w 306"/>
                <a:gd name="T35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81">
                  <a:moveTo>
                    <a:pt x="0" y="381"/>
                  </a:moveTo>
                  <a:lnTo>
                    <a:pt x="6" y="368"/>
                  </a:lnTo>
                  <a:lnTo>
                    <a:pt x="73" y="253"/>
                  </a:lnTo>
                  <a:lnTo>
                    <a:pt x="128" y="177"/>
                  </a:lnTo>
                  <a:lnTo>
                    <a:pt x="138" y="159"/>
                  </a:lnTo>
                  <a:lnTo>
                    <a:pt x="165" y="129"/>
                  </a:lnTo>
                  <a:lnTo>
                    <a:pt x="217" y="86"/>
                  </a:lnTo>
                  <a:lnTo>
                    <a:pt x="255" y="50"/>
                  </a:lnTo>
                  <a:lnTo>
                    <a:pt x="293" y="11"/>
                  </a:lnTo>
                  <a:lnTo>
                    <a:pt x="306" y="0"/>
                  </a:lnTo>
                  <a:lnTo>
                    <a:pt x="293" y="11"/>
                  </a:lnTo>
                  <a:lnTo>
                    <a:pt x="255" y="50"/>
                  </a:lnTo>
                  <a:lnTo>
                    <a:pt x="232" y="73"/>
                  </a:lnTo>
                  <a:lnTo>
                    <a:pt x="175" y="139"/>
                  </a:lnTo>
                  <a:lnTo>
                    <a:pt x="154" y="177"/>
                  </a:lnTo>
                  <a:lnTo>
                    <a:pt x="76" y="331"/>
                  </a:lnTo>
                  <a:lnTo>
                    <a:pt x="50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5ECD8FFB-B8E8-41E7-8E8D-4CBEAD211A2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29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gradFill>
              <a:gsLst>
                <a:gs pos="5000">
                  <a:schemeClr val="tx1">
                    <a:alpha val="14000"/>
                  </a:schemeClr>
                </a:gs>
                <a:gs pos="16000">
                  <a:schemeClr val="tx1">
                    <a:alpha val="0"/>
                  </a:scheme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72068" y="-228169"/>
            <a:ext cx="7148069" cy="1142876"/>
            <a:chOff x="4872068" y="-228169"/>
            <a:chExt cx="7148069" cy="1142876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1BEB08F-7B47-43BA-8E43-63E406E25B13}"/>
                </a:ext>
              </a:extLst>
            </p:cNvPr>
            <p:cNvCxnSpPr/>
            <p:nvPr/>
          </p:nvCxnSpPr>
          <p:spPr>
            <a:xfrm>
              <a:off x="7245392" y="86201"/>
              <a:ext cx="0" cy="59305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87C0FB5-12A6-4482-988A-5CF5298A51E9}"/>
                </a:ext>
              </a:extLst>
            </p:cNvPr>
            <p:cNvCxnSpPr/>
            <p:nvPr/>
          </p:nvCxnSpPr>
          <p:spPr>
            <a:xfrm>
              <a:off x="5286658" y="-46382"/>
              <a:ext cx="0" cy="63601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8E1536B-F49B-4C50-9300-9D021F24A5A6}"/>
                </a:ext>
              </a:extLst>
            </p:cNvPr>
            <p:cNvCxnSpPr/>
            <p:nvPr/>
          </p:nvCxnSpPr>
          <p:spPr>
            <a:xfrm>
              <a:off x="5110917" y="2996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8B87697-0B10-4B6D-A4A3-1B5D7EC653E2}"/>
                </a:ext>
              </a:extLst>
            </p:cNvPr>
            <p:cNvCxnSpPr/>
            <p:nvPr/>
          </p:nvCxnSpPr>
          <p:spPr>
            <a:xfrm>
              <a:off x="6873414" y="41211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370F61E-CFD0-4D39-8065-41AABDC605A9}"/>
                </a:ext>
              </a:extLst>
            </p:cNvPr>
            <p:cNvCxnSpPr/>
            <p:nvPr/>
          </p:nvCxnSpPr>
          <p:spPr>
            <a:xfrm>
              <a:off x="4914253" y="-2729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C50CF92-AB8E-414B-BAFF-545455B09C28}"/>
                </a:ext>
              </a:extLst>
            </p:cNvPr>
            <p:cNvCxnSpPr/>
            <p:nvPr/>
          </p:nvCxnSpPr>
          <p:spPr>
            <a:xfrm>
              <a:off x="5822253" y="41170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BF22DBB-2C45-405C-A423-8540AE531822}"/>
                </a:ext>
              </a:extLst>
            </p:cNvPr>
            <p:cNvCxnSpPr/>
            <p:nvPr/>
          </p:nvCxnSpPr>
          <p:spPr>
            <a:xfrm>
              <a:off x="5110917" y="77491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7BBD248-7184-49A4-959C-F7C8511F651A}"/>
                </a:ext>
              </a:extLst>
            </p:cNvPr>
            <p:cNvCxnSpPr/>
            <p:nvPr/>
          </p:nvCxnSpPr>
          <p:spPr>
            <a:xfrm>
              <a:off x="5458216" y="49632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6D7296B-8D0F-48F8-81EC-6042D5FE4419}"/>
                </a:ext>
              </a:extLst>
            </p:cNvPr>
            <p:cNvCxnSpPr/>
            <p:nvPr/>
          </p:nvCxnSpPr>
          <p:spPr>
            <a:xfrm>
              <a:off x="7417377" y="41211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5D580DB-BAD7-418D-82B5-A6CAB24C83F4}"/>
                </a:ext>
              </a:extLst>
            </p:cNvPr>
            <p:cNvCxnSpPr/>
            <p:nvPr/>
          </p:nvCxnSpPr>
          <p:spPr>
            <a:xfrm>
              <a:off x="5211340" y="52754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310FAF3-4168-447A-88A1-D420DA9C11B0}"/>
                </a:ext>
              </a:extLst>
            </p:cNvPr>
            <p:cNvCxnSpPr/>
            <p:nvPr/>
          </p:nvCxnSpPr>
          <p:spPr>
            <a:xfrm>
              <a:off x="7048900" y="1140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CE261B-6D94-4045-9CDA-D8698DD9604A}"/>
                </a:ext>
              </a:extLst>
            </p:cNvPr>
            <p:cNvCxnSpPr/>
            <p:nvPr/>
          </p:nvCxnSpPr>
          <p:spPr>
            <a:xfrm>
              <a:off x="6803988" y="73221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7EC94D8-5FBB-46E5-8D78-2D54033C5ABC}"/>
                </a:ext>
              </a:extLst>
            </p:cNvPr>
            <p:cNvCxnSpPr/>
            <p:nvPr/>
          </p:nvCxnSpPr>
          <p:spPr>
            <a:xfrm>
              <a:off x="6066653" y="6166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B62B6EC-1DB4-44E4-807E-BF7AEA5BA6E9}"/>
                </a:ext>
              </a:extLst>
            </p:cNvPr>
            <p:cNvCxnSpPr/>
            <p:nvPr/>
          </p:nvCxnSpPr>
          <p:spPr>
            <a:xfrm>
              <a:off x="4960964" y="6087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063A611-FBC2-41BD-95E9-6093B0AADF23}"/>
                </a:ext>
              </a:extLst>
            </p:cNvPr>
            <p:cNvCxnSpPr/>
            <p:nvPr/>
          </p:nvCxnSpPr>
          <p:spPr>
            <a:xfrm>
              <a:off x="6705187" y="152750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AF1F803-EED3-42B2-A71C-BA54E2B32E20}"/>
                </a:ext>
              </a:extLst>
            </p:cNvPr>
            <p:cNvCxnSpPr/>
            <p:nvPr/>
          </p:nvCxnSpPr>
          <p:spPr>
            <a:xfrm>
              <a:off x="6632772" y="35280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F0594E79-EA0E-4116-86F0-352E410E10E6}"/>
                </a:ext>
              </a:extLst>
            </p:cNvPr>
            <p:cNvCxnSpPr/>
            <p:nvPr/>
          </p:nvCxnSpPr>
          <p:spPr>
            <a:xfrm>
              <a:off x="5943257" y="156700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B7A2D1-151C-4C15-9B7A-6CD7FD208D40}"/>
                </a:ext>
              </a:extLst>
            </p:cNvPr>
            <p:cNvCxnSpPr>
              <a:cxnSpLocks/>
            </p:cNvCxnSpPr>
            <p:nvPr/>
          </p:nvCxnSpPr>
          <p:spPr>
            <a:xfrm>
              <a:off x="5493826" y="34560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F06F611F-2C7F-47EA-983B-77DF15B1DD20}"/>
                </a:ext>
              </a:extLst>
            </p:cNvPr>
            <p:cNvCxnSpPr/>
            <p:nvPr/>
          </p:nvCxnSpPr>
          <p:spPr>
            <a:xfrm>
              <a:off x="6379445" y="588115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A8E651A-F323-4EB9-A430-A5969C5CDAF6}"/>
                </a:ext>
              </a:extLst>
            </p:cNvPr>
            <p:cNvCxnSpPr/>
            <p:nvPr/>
          </p:nvCxnSpPr>
          <p:spPr>
            <a:xfrm>
              <a:off x="4877704" y="44013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5E870220-177D-49D9-B0F5-C98E471B9DFF}"/>
                </a:ext>
              </a:extLst>
            </p:cNvPr>
            <p:cNvSpPr/>
            <p:nvPr/>
          </p:nvSpPr>
          <p:spPr>
            <a:xfrm>
              <a:off x="5057908" y="884892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38C83D36-2807-4615-B074-1ECA6FB9F1C1}"/>
                </a:ext>
              </a:extLst>
            </p:cNvPr>
            <p:cNvSpPr/>
            <p:nvPr/>
          </p:nvSpPr>
          <p:spPr>
            <a:xfrm>
              <a:off x="5780068" y="5208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B1EDE96B-6FD3-4C63-858E-39EC409A1641}"/>
                </a:ext>
              </a:extLst>
            </p:cNvPr>
            <p:cNvSpPr/>
            <p:nvPr/>
          </p:nvSpPr>
          <p:spPr>
            <a:xfrm>
              <a:off x="5460308" y="394739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C6A8E4ED-9083-424E-A7AE-67310FD2E95A}"/>
                </a:ext>
              </a:extLst>
            </p:cNvPr>
            <p:cNvSpPr/>
            <p:nvPr/>
          </p:nvSpPr>
          <p:spPr>
            <a:xfrm>
              <a:off x="4872068" y="79455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29992873-4418-4730-AD23-210F9CF5B4E6}"/>
                </a:ext>
              </a:extLst>
            </p:cNvPr>
            <p:cNvSpPr/>
            <p:nvPr/>
          </p:nvSpPr>
          <p:spPr>
            <a:xfrm>
              <a:off x="6039871" y="11499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원호 92">
              <a:extLst>
                <a:ext uri="{FF2B5EF4-FFF2-40B4-BE49-F238E27FC236}">
                  <a16:creationId xmlns:a16="http://schemas.microsoft.com/office/drawing/2014/main" id="{2443D329-CC47-4AA9-8187-091FAA2C49FC}"/>
                </a:ext>
              </a:extLst>
            </p:cNvPr>
            <p:cNvSpPr/>
            <p:nvPr/>
          </p:nvSpPr>
          <p:spPr>
            <a:xfrm>
              <a:off x="7022034" y="165456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855D381D-CBE2-4746-B6CC-63791014CB7B}"/>
                </a:ext>
              </a:extLst>
            </p:cNvPr>
            <p:cNvSpPr/>
            <p:nvPr/>
          </p:nvSpPr>
          <p:spPr>
            <a:xfrm>
              <a:off x="7375192" y="522367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FE65DB4-5FC9-458E-9EEC-1375BD5F0CB0}"/>
                </a:ext>
              </a:extLst>
            </p:cNvPr>
            <p:cNvSpPr/>
            <p:nvPr/>
          </p:nvSpPr>
          <p:spPr>
            <a:xfrm>
              <a:off x="6606867" y="582288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2B5519D-BB38-44D8-A7B3-5BAC29D2EBAC}"/>
                </a:ext>
              </a:extLst>
            </p:cNvPr>
            <p:cNvCxnSpPr/>
            <p:nvPr/>
          </p:nvCxnSpPr>
          <p:spPr>
            <a:xfrm>
              <a:off x="10091923" y="50539"/>
              <a:ext cx="0" cy="36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EBA366F-BECF-4284-8C65-854CEE55440B}"/>
                </a:ext>
              </a:extLst>
            </p:cNvPr>
            <p:cNvCxnSpPr/>
            <p:nvPr/>
          </p:nvCxnSpPr>
          <p:spPr>
            <a:xfrm>
              <a:off x="6252473" y="2169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E09C718-B184-4CD6-A7F6-946E920F45C0}"/>
                </a:ext>
              </a:extLst>
            </p:cNvPr>
            <p:cNvCxnSpPr/>
            <p:nvPr/>
          </p:nvCxnSpPr>
          <p:spPr>
            <a:xfrm>
              <a:off x="9719945" y="-56945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C6F8D19-69A4-4226-B3C2-CC2235DDA5C3}"/>
                </a:ext>
              </a:extLst>
            </p:cNvPr>
            <p:cNvCxnSpPr/>
            <p:nvPr/>
          </p:nvCxnSpPr>
          <p:spPr>
            <a:xfrm>
              <a:off x="9417049" y="46149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5F05951-6F6C-47D0-AD88-5D07F97F5D69}"/>
                </a:ext>
              </a:extLst>
            </p:cNvPr>
            <p:cNvCxnSpPr/>
            <p:nvPr/>
          </p:nvCxnSpPr>
          <p:spPr>
            <a:xfrm>
              <a:off x="8668784" y="-5735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0174ECA1-2D20-40F6-8446-262F2325689D}"/>
                </a:ext>
              </a:extLst>
            </p:cNvPr>
            <p:cNvCxnSpPr/>
            <p:nvPr/>
          </p:nvCxnSpPr>
          <p:spPr>
            <a:xfrm>
              <a:off x="7957448" y="30585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B7B41D7-00A8-44EF-B742-9281E98ADFAD}"/>
                </a:ext>
              </a:extLst>
            </p:cNvPr>
            <p:cNvCxnSpPr/>
            <p:nvPr/>
          </p:nvCxnSpPr>
          <p:spPr>
            <a:xfrm>
              <a:off x="8304747" y="2726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00365A5-E8DA-4C2E-B0C0-B889ECB6625A}"/>
                </a:ext>
              </a:extLst>
            </p:cNvPr>
            <p:cNvCxnSpPr/>
            <p:nvPr/>
          </p:nvCxnSpPr>
          <p:spPr>
            <a:xfrm>
              <a:off x="10263908" y="9069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90BFA9A7-5684-4A33-8840-CF9A57A4A435}"/>
                </a:ext>
              </a:extLst>
            </p:cNvPr>
            <p:cNvCxnSpPr/>
            <p:nvPr/>
          </p:nvCxnSpPr>
          <p:spPr>
            <a:xfrm>
              <a:off x="8057871" y="584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080BE08-CB9C-45C3-9A53-06D06D3B6B1B}"/>
                </a:ext>
              </a:extLst>
            </p:cNvPr>
            <p:cNvCxnSpPr/>
            <p:nvPr/>
          </p:nvCxnSpPr>
          <p:spPr>
            <a:xfrm>
              <a:off x="9895431" y="387904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D92FB76C-B327-4EAB-9D16-7604E7943FCE}"/>
                </a:ext>
              </a:extLst>
            </p:cNvPr>
            <p:cNvCxnSpPr/>
            <p:nvPr/>
          </p:nvCxnSpPr>
          <p:spPr>
            <a:xfrm>
              <a:off x="9650519" y="263155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D9AAE5C7-10E2-4C83-A8DB-F32FE5BA3D98}"/>
                </a:ext>
              </a:extLst>
            </p:cNvPr>
            <p:cNvCxnSpPr/>
            <p:nvPr/>
          </p:nvCxnSpPr>
          <p:spPr>
            <a:xfrm>
              <a:off x="10168010" y="4821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544FAAE-2298-4D3D-81E3-C53622FE9A4E}"/>
                </a:ext>
              </a:extLst>
            </p:cNvPr>
            <p:cNvCxnSpPr/>
            <p:nvPr/>
          </p:nvCxnSpPr>
          <p:spPr>
            <a:xfrm>
              <a:off x="8913184" y="335569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F8ED66F-F80F-42FD-AC6C-8DC615E6CA90}"/>
                </a:ext>
              </a:extLst>
            </p:cNvPr>
            <p:cNvCxnSpPr/>
            <p:nvPr/>
          </p:nvCxnSpPr>
          <p:spPr>
            <a:xfrm>
              <a:off x="7807495" y="1397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B27D943D-EA7B-4FE3-893C-7639A203FF8C}"/>
                </a:ext>
              </a:extLst>
            </p:cNvPr>
            <p:cNvCxnSpPr/>
            <p:nvPr/>
          </p:nvCxnSpPr>
          <p:spPr>
            <a:xfrm>
              <a:off x="9551718" y="42665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67783E7-6CC1-4E60-9116-D076083C3541}"/>
                </a:ext>
              </a:extLst>
            </p:cNvPr>
            <p:cNvCxnSpPr/>
            <p:nvPr/>
          </p:nvCxnSpPr>
          <p:spPr>
            <a:xfrm>
              <a:off x="9479303" y="-11625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038BE144-FF3B-4EBB-9E70-D9379AA93CE5}"/>
                </a:ext>
              </a:extLst>
            </p:cNvPr>
            <p:cNvCxnSpPr/>
            <p:nvPr/>
          </p:nvCxnSpPr>
          <p:spPr>
            <a:xfrm>
              <a:off x="8794551" y="62467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9FF311A6-D149-4590-91D0-96BE1035C31C}"/>
                </a:ext>
              </a:extLst>
            </p:cNvPr>
            <p:cNvCxnSpPr>
              <a:cxnSpLocks/>
            </p:cNvCxnSpPr>
            <p:nvPr/>
          </p:nvCxnSpPr>
          <p:spPr>
            <a:xfrm>
              <a:off x="8292730" y="59569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E7300BCF-FF01-4D4C-A48C-565D24005AF4}"/>
                </a:ext>
              </a:extLst>
            </p:cNvPr>
            <p:cNvCxnSpPr/>
            <p:nvPr/>
          </p:nvCxnSpPr>
          <p:spPr>
            <a:xfrm>
              <a:off x="9225976" y="1190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E902261-701E-4357-A091-80DA9A7EAFD7}"/>
                </a:ext>
              </a:extLst>
            </p:cNvPr>
            <p:cNvCxnSpPr/>
            <p:nvPr/>
          </p:nvCxnSpPr>
          <p:spPr>
            <a:xfrm>
              <a:off x="7724235" y="-28926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53B16A67-96B4-4EAF-872F-D1EF801EAC6E}"/>
                </a:ext>
              </a:extLst>
            </p:cNvPr>
            <p:cNvCxnSpPr/>
            <p:nvPr/>
          </p:nvCxnSpPr>
          <p:spPr>
            <a:xfrm>
              <a:off x="8535398" y="37710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원호 125">
              <a:extLst>
                <a:ext uri="{FF2B5EF4-FFF2-40B4-BE49-F238E27FC236}">
                  <a16:creationId xmlns:a16="http://schemas.microsoft.com/office/drawing/2014/main" id="{5A603A6B-8DB3-41CD-9F4C-8DADEE5306CC}"/>
                </a:ext>
              </a:extLst>
            </p:cNvPr>
            <p:cNvSpPr/>
            <p:nvPr/>
          </p:nvSpPr>
          <p:spPr>
            <a:xfrm>
              <a:off x="7904439" y="415835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6D25ED2F-5A1D-48E8-8C7D-5078C372A467}"/>
                </a:ext>
              </a:extLst>
            </p:cNvPr>
            <p:cNvSpPr/>
            <p:nvPr/>
          </p:nvSpPr>
          <p:spPr>
            <a:xfrm>
              <a:off x="8626599" y="51743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522B95BD-23B1-41BF-ABF2-B82304F2DBC1}"/>
                </a:ext>
              </a:extLst>
            </p:cNvPr>
            <p:cNvSpPr/>
            <p:nvPr/>
          </p:nvSpPr>
          <p:spPr>
            <a:xfrm>
              <a:off x="8259212" y="644825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원호 128">
              <a:extLst>
                <a:ext uri="{FF2B5EF4-FFF2-40B4-BE49-F238E27FC236}">
                  <a16:creationId xmlns:a16="http://schemas.microsoft.com/office/drawing/2014/main" id="{3F6C12D2-97BF-4F40-BBD9-86B1487801E2}"/>
                </a:ext>
              </a:extLst>
            </p:cNvPr>
            <p:cNvSpPr/>
            <p:nvPr/>
          </p:nvSpPr>
          <p:spPr>
            <a:xfrm>
              <a:off x="9374864" y="56824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호 129">
              <a:extLst>
                <a:ext uri="{FF2B5EF4-FFF2-40B4-BE49-F238E27FC236}">
                  <a16:creationId xmlns:a16="http://schemas.microsoft.com/office/drawing/2014/main" id="{832339A7-5FD0-4F47-AA08-0FA9001EA394}"/>
                </a:ext>
              </a:extLst>
            </p:cNvPr>
            <p:cNvSpPr/>
            <p:nvPr/>
          </p:nvSpPr>
          <p:spPr>
            <a:xfrm>
              <a:off x="8886402" y="388894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호 130">
              <a:extLst>
                <a:ext uri="{FF2B5EF4-FFF2-40B4-BE49-F238E27FC236}">
                  <a16:creationId xmlns:a16="http://schemas.microsoft.com/office/drawing/2014/main" id="{61D4E879-AC7C-491B-A8F0-8019B9E87F7F}"/>
                </a:ext>
              </a:extLst>
            </p:cNvPr>
            <p:cNvSpPr/>
            <p:nvPr/>
          </p:nvSpPr>
          <p:spPr>
            <a:xfrm>
              <a:off x="9868565" y="439359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>
              <a:extLst>
                <a:ext uri="{FF2B5EF4-FFF2-40B4-BE49-F238E27FC236}">
                  <a16:creationId xmlns:a16="http://schemas.microsoft.com/office/drawing/2014/main" id="{DE60BA58-EB15-4FD0-9F2E-80685EF2C1C2}"/>
                </a:ext>
              </a:extLst>
            </p:cNvPr>
            <p:cNvSpPr/>
            <p:nvPr/>
          </p:nvSpPr>
          <p:spPr>
            <a:xfrm>
              <a:off x="10221723" y="20095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원호 132">
              <a:extLst>
                <a:ext uri="{FF2B5EF4-FFF2-40B4-BE49-F238E27FC236}">
                  <a16:creationId xmlns:a16="http://schemas.microsoft.com/office/drawing/2014/main" id="{5E5E830B-876E-4854-B0B1-CFF7DCA1ED96}"/>
                </a:ext>
              </a:extLst>
            </p:cNvPr>
            <p:cNvSpPr/>
            <p:nvPr/>
          </p:nvSpPr>
          <p:spPr>
            <a:xfrm>
              <a:off x="9453398" y="11323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7C102618-747F-4C7F-B95B-A7E88EAB6883}"/>
                </a:ext>
              </a:extLst>
            </p:cNvPr>
            <p:cNvCxnSpPr/>
            <p:nvPr/>
          </p:nvCxnSpPr>
          <p:spPr>
            <a:xfrm>
              <a:off x="11187797" y="-8518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10682D0-B861-45CC-AA2F-0B36E4B91944}"/>
                </a:ext>
              </a:extLst>
            </p:cNvPr>
            <p:cNvCxnSpPr/>
            <p:nvPr/>
          </p:nvCxnSpPr>
          <p:spPr>
            <a:xfrm>
              <a:off x="10649416" y="351953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EC19E58-3259-428D-A2C6-1122E71E6E90}"/>
                </a:ext>
              </a:extLst>
            </p:cNvPr>
            <p:cNvCxnSpPr/>
            <p:nvPr/>
          </p:nvCxnSpPr>
          <p:spPr>
            <a:xfrm>
              <a:off x="11899133" y="2683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1C6C3A8-E1D6-4A07-A036-F9B524D523A6}"/>
                </a:ext>
              </a:extLst>
            </p:cNvPr>
            <p:cNvCxnSpPr/>
            <p:nvPr/>
          </p:nvCxnSpPr>
          <p:spPr>
            <a:xfrm>
              <a:off x="11187797" y="39004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855F2B3-F955-45D7-ABE4-2E5B00B6876F}"/>
                </a:ext>
              </a:extLst>
            </p:cNvPr>
            <p:cNvCxnSpPr/>
            <p:nvPr/>
          </p:nvCxnSpPr>
          <p:spPr>
            <a:xfrm>
              <a:off x="11535096" y="11145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F3C5859-A7DD-44B1-AC69-4F7CDC2CB7B6}"/>
                </a:ext>
              </a:extLst>
            </p:cNvPr>
            <p:cNvCxnSpPr/>
            <p:nvPr/>
          </p:nvCxnSpPr>
          <p:spPr>
            <a:xfrm>
              <a:off x="11288220" y="14267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6A1F453-6E2A-44CD-B435-28597641E0B1}"/>
                </a:ext>
              </a:extLst>
            </p:cNvPr>
            <p:cNvCxnSpPr/>
            <p:nvPr/>
          </p:nvCxnSpPr>
          <p:spPr>
            <a:xfrm>
              <a:off x="11953033" y="311797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E81EF187-8853-4AA4-93D7-AB3C81DF63C4}"/>
                </a:ext>
              </a:extLst>
            </p:cNvPr>
            <p:cNvCxnSpPr/>
            <p:nvPr/>
          </p:nvCxnSpPr>
          <p:spPr>
            <a:xfrm>
              <a:off x="12020137" y="-228169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64680E30-E579-4F0D-848D-44E540349D2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0706" y="-3926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809851B-E70A-4435-8AD5-A56BAB4E503F}"/>
                </a:ext>
              </a:extLst>
            </p:cNvPr>
            <p:cNvCxnSpPr/>
            <p:nvPr/>
          </p:nvCxnSpPr>
          <p:spPr>
            <a:xfrm>
              <a:off x="10917667" y="14454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3318E25A-4E9A-4BFB-8C73-CF7388056143}"/>
                </a:ext>
              </a:extLst>
            </p:cNvPr>
            <p:cNvCxnSpPr/>
            <p:nvPr/>
          </p:nvCxnSpPr>
          <p:spPr>
            <a:xfrm>
              <a:off x="10600078" y="9069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C5F0AE02-CF5F-4BF8-9D0F-27930690B57C}"/>
                </a:ext>
              </a:extLst>
            </p:cNvPr>
            <p:cNvSpPr/>
            <p:nvPr/>
          </p:nvSpPr>
          <p:spPr>
            <a:xfrm>
              <a:off x="11134788" y="500023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원호 148">
              <a:extLst>
                <a:ext uri="{FF2B5EF4-FFF2-40B4-BE49-F238E27FC236}">
                  <a16:creationId xmlns:a16="http://schemas.microsoft.com/office/drawing/2014/main" id="{1C661BB7-C145-43A8-A83A-90186B693AF1}"/>
                </a:ext>
              </a:extLst>
            </p:cNvPr>
            <p:cNvSpPr/>
            <p:nvPr/>
          </p:nvSpPr>
          <p:spPr>
            <a:xfrm>
              <a:off x="11856948" y="13593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원호 149">
              <a:extLst>
                <a:ext uri="{FF2B5EF4-FFF2-40B4-BE49-F238E27FC236}">
                  <a16:creationId xmlns:a16="http://schemas.microsoft.com/office/drawing/2014/main" id="{50655C27-0C34-443B-84E3-F1D50EBCD1B2}"/>
                </a:ext>
              </a:extLst>
            </p:cNvPr>
            <p:cNvSpPr/>
            <p:nvPr/>
          </p:nvSpPr>
          <p:spPr>
            <a:xfrm>
              <a:off x="11537188" y="9870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원호 150">
              <a:extLst>
                <a:ext uri="{FF2B5EF4-FFF2-40B4-BE49-F238E27FC236}">
                  <a16:creationId xmlns:a16="http://schemas.microsoft.com/office/drawing/2014/main" id="{A1320142-3D5B-4EF7-9ECA-D6879F277123}"/>
                </a:ext>
              </a:extLst>
            </p:cNvPr>
            <p:cNvSpPr/>
            <p:nvPr/>
          </p:nvSpPr>
          <p:spPr>
            <a:xfrm>
              <a:off x="10607231" y="4587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원호 151">
              <a:extLst>
                <a:ext uri="{FF2B5EF4-FFF2-40B4-BE49-F238E27FC236}">
                  <a16:creationId xmlns:a16="http://schemas.microsoft.com/office/drawing/2014/main" id="{EBBB8D60-18D4-4D9D-B153-7DED1BD91AF9}"/>
                </a:ext>
              </a:extLst>
            </p:cNvPr>
            <p:cNvSpPr/>
            <p:nvPr/>
          </p:nvSpPr>
          <p:spPr>
            <a:xfrm>
              <a:off x="11926251" y="365122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BD3F411-B9E4-784C-85B8-433FED305FF2}"/>
              </a:ext>
            </a:extLst>
          </p:cNvPr>
          <p:cNvSpPr/>
          <p:nvPr/>
        </p:nvSpPr>
        <p:spPr>
          <a:xfrm>
            <a:off x="1235317" y="160793"/>
            <a:ext cx="3817106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4.</a:t>
            </a:r>
            <a:r>
              <a:rPr lang="ko-KR" altLang="en-US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핵심 변수와 함수</a:t>
            </a:r>
            <a:endParaRPr lang="en-US" altLang="ko-KR" sz="3000" b="1" kern="0" dirty="0">
              <a:solidFill>
                <a:schemeClr val="tx1">
                  <a:lumMod val="75000"/>
                  <a:lumOff val="25000"/>
                </a:schemeClr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5D058-883A-0A46-9091-9D276F84A53D}"/>
              </a:ext>
            </a:extLst>
          </p:cNvPr>
          <p:cNvSpPr txBox="1"/>
          <p:nvPr/>
        </p:nvSpPr>
        <p:spPr>
          <a:xfrm>
            <a:off x="745483" y="1706526"/>
            <a:ext cx="10701006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변수</a:t>
            </a:r>
            <a:endParaRPr kumimoji="1"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endParaRPr kumimoji="1"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1.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int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height, width : 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사진의 가로와 세로를 저장</a:t>
            </a:r>
            <a:endParaRPr kumimoji="1"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2.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int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unit_flag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execute_flag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end_flag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: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main,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unit_change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executing,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end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조절해주는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flag</a:t>
            </a:r>
          </a:p>
          <a:p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3. bool** start,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int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**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water_loc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int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***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color_array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: 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동적 할당 받아 필요한 데이터를 저장</a:t>
            </a:r>
            <a:endParaRPr kumimoji="1"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4.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int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select_block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[20][20] : 20*20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의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draw unit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을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저장</a:t>
            </a:r>
            <a:endParaRPr kumimoji="1"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endParaRPr kumimoji="1"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-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함수</a:t>
            </a:r>
            <a:endParaRPr kumimoji="1"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endParaRPr kumimoji="1"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1. void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getavg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()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: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각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20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*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20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칸의 평균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rgb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값을 계산해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color_array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에 저장 </a:t>
            </a:r>
            <a:endParaRPr kumimoji="1"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2. void waterfall():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랜덤으로 물방울을 시작하며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시작한 경우 아래로 이동시켜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주는 함수</a:t>
            </a:r>
            <a:endParaRPr kumimoji="1"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3. void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drawfigure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()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: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물방울이 시작되고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위치가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0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인 경우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unit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모양에 따라 그림을 </a:t>
            </a:r>
            <a:r>
              <a:rPr kumimoji="1" lang="ko-KR" altLang="en-US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그려줌</a:t>
            </a:r>
            <a:endParaRPr kumimoji="1" lang="en-US" altLang="ko-KR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pPr marL="342900" indent="-342900"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140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26C9C7D-9ED5-4507-B494-33C12D2EF4FE}"/>
              </a:ext>
            </a:extLst>
          </p:cNvPr>
          <p:cNvGrpSpPr/>
          <p:nvPr/>
        </p:nvGrpSpPr>
        <p:grpSpPr>
          <a:xfrm>
            <a:off x="-225363" y="0"/>
            <a:ext cx="1483957" cy="1797050"/>
            <a:chOff x="-1129506" y="3294103"/>
            <a:chExt cx="3580606" cy="433606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9BC26F-F178-49AC-B2D0-153FCFBC97FF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30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1E59298-21EC-40F4-A9FA-75AA1015CD8D}"/>
                </a:ext>
              </a:extLst>
            </p:cNvPr>
            <p:cNvGrpSpPr/>
            <p:nvPr/>
          </p:nvGrpSpPr>
          <p:grpSpPr>
            <a:xfrm>
              <a:off x="869321" y="3294103"/>
              <a:ext cx="1581779" cy="2987630"/>
              <a:chOff x="1416656" y="4177189"/>
              <a:chExt cx="628044" cy="1186236"/>
            </a:xfrm>
          </p:grpSpPr>
          <p:sp>
            <p:nvSpPr>
              <p:cNvPr id="20" name="사각형: 둥근 위쪽 모서리 19">
                <a:extLst>
                  <a:ext uri="{FF2B5EF4-FFF2-40B4-BE49-F238E27FC236}">
                    <a16:creationId xmlns:a16="http://schemas.microsoft.com/office/drawing/2014/main" id="{FBF5AF14-4220-4E14-81CE-CBD2A5631DD7}"/>
                  </a:ext>
                </a:extLst>
              </p:cNvPr>
              <p:cNvSpPr/>
              <p:nvPr/>
            </p:nvSpPr>
            <p:spPr>
              <a:xfrm>
                <a:off x="1482878" y="4177189"/>
                <a:ext cx="72000" cy="50374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800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753D2C87-DB07-4BC5-98A7-C5407BE8D628}"/>
                  </a:ext>
                </a:extLst>
              </p:cNvPr>
              <p:cNvSpPr/>
              <p:nvPr/>
            </p:nvSpPr>
            <p:spPr>
              <a:xfrm rot="10800000">
                <a:off x="1463826" y="4587136"/>
                <a:ext cx="580874" cy="776289"/>
              </a:xfrm>
              <a:custGeom>
                <a:avLst/>
                <a:gdLst>
                  <a:gd name="connsiteX0" fmla="*/ 559969 w 580874"/>
                  <a:gd name="connsiteY0" fmla="*/ 776289 h 776289"/>
                  <a:gd name="connsiteX1" fmla="*/ 476350 w 580874"/>
                  <a:gd name="connsiteY1" fmla="*/ 776289 h 776289"/>
                  <a:gd name="connsiteX2" fmla="*/ 455445 w 580874"/>
                  <a:gd name="connsiteY2" fmla="*/ 755384 h 776289"/>
                  <a:gd name="connsiteX3" fmla="*/ 455445 w 580874"/>
                  <a:gd name="connsiteY3" fmla="*/ 293605 h 776289"/>
                  <a:gd name="connsiteX4" fmla="*/ 450541 w 580874"/>
                  <a:gd name="connsiteY4" fmla="*/ 250292 h 776289"/>
                  <a:gd name="connsiteX5" fmla="*/ 374864 w 580874"/>
                  <a:gd name="connsiteY5" fmla="*/ 148608 h 776289"/>
                  <a:gd name="connsiteX6" fmla="*/ 208865 w 580874"/>
                  <a:gd name="connsiteY6" fmla="*/ 146948 h 776289"/>
                  <a:gd name="connsiteX7" fmla="*/ 147772 w 580874"/>
                  <a:gd name="connsiteY7" fmla="*/ 207434 h 776289"/>
                  <a:gd name="connsiteX8" fmla="*/ 125400 w 580874"/>
                  <a:gd name="connsiteY8" fmla="*/ 290374 h 776289"/>
                  <a:gd name="connsiteX9" fmla="*/ 125430 w 580874"/>
                  <a:gd name="connsiteY9" fmla="*/ 290446 h 776289"/>
                  <a:gd name="connsiteX10" fmla="*/ 62715 w 580874"/>
                  <a:gd name="connsiteY10" fmla="*/ 353161 h 776289"/>
                  <a:gd name="connsiteX11" fmla="*/ 0 w 580874"/>
                  <a:gd name="connsiteY11" fmla="*/ 290446 h 776289"/>
                  <a:gd name="connsiteX12" fmla="*/ 4 w 580874"/>
                  <a:gd name="connsiteY12" fmla="*/ 290437 h 776289"/>
                  <a:gd name="connsiteX13" fmla="*/ 1 w 580874"/>
                  <a:gd name="connsiteY13" fmla="*/ 290437 h 776289"/>
                  <a:gd name="connsiteX14" fmla="*/ 146899 w 580874"/>
                  <a:gd name="connsiteY14" fmla="*/ 37949 h 776289"/>
                  <a:gd name="connsiteX15" fmla="*/ 438996 w 580874"/>
                  <a:gd name="connsiteY15" fmla="*/ 40870 h 776289"/>
                  <a:gd name="connsiteX16" fmla="*/ 572160 w 580874"/>
                  <a:gd name="connsiteY16" fmla="*/ 219798 h 776289"/>
                  <a:gd name="connsiteX17" fmla="*/ 580161 w 580874"/>
                  <a:gd name="connsiteY17" fmla="*/ 290457 h 776289"/>
                  <a:gd name="connsiteX18" fmla="*/ 580874 w 580874"/>
                  <a:gd name="connsiteY18" fmla="*/ 290457 h 776289"/>
                  <a:gd name="connsiteX19" fmla="*/ 580874 w 580874"/>
                  <a:gd name="connsiteY19" fmla="*/ 755384 h 776289"/>
                  <a:gd name="connsiteX20" fmla="*/ 559969 w 580874"/>
                  <a:gd name="connsiteY20" fmla="*/ 776289 h 7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0874" h="776289">
                    <a:moveTo>
                      <a:pt x="559969" y="776289"/>
                    </a:moveTo>
                    <a:lnTo>
                      <a:pt x="476350" y="776289"/>
                    </a:lnTo>
                    <a:cubicBezTo>
                      <a:pt x="464804" y="776289"/>
                      <a:pt x="455445" y="766930"/>
                      <a:pt x="455445" y="755384"/>
                    </a:cubicBezTo>
                    <a:lnTo>
                      <a:pt x="455445" y="293605"/>
                    </a:lnTo>
                    <a:lnTo>
                      <a:pt x="450541" y="250292"/>
                    </a:lnTo>
                    <a:cubicBezTo>
                      <a:pt x="439995" y="208245"/>
                      <a:pt x="413120" y="171381"/>
                      <a:pt x="374864" y="148608"/>
                    </a:cubicBezTo>
                    <a:cubicBezTo>
                      <a:pt x="323856" y="118244"/>
                      <a:pt x="260471" y="117611"/>
                      <a:pt x="208865" y="146948"/>
                    </a:cubicBezTo>
                    <a:cubicBezTo>
                      <a:pt x="183063" y="161617"/>
                      <a:pt x="162192" y="182649"/>
                      <a:pt x="147772" y="207434"/>
                    </a:cubicBezTo>
                    <a:lnTo>
                      <a:pt x="125400" y="290374"/>
                    </a:lnTo>
                    <a:lnTo>
                      <a:pt x="125430" y="290446"/>
                    </a:lnTo>
                    <a:cubicBezTo>
                      <a:pt x="125430" y="325083"/>
                      <a:pt x="97352" y="353161"/>
                      <a:pt x="62715" y="353161"/>
                    </a:cubicBezTo>
                    <a:cubicBezTo>
                      <a:pt x="28078" y="353161"/>
                      <a:pt x="0" y="325083"/>
                      <a:pt x="0" y="290446"/>
                    </a:cubicBezTo>
                    <a:lnTo>
                      <a:pt x="4" y="290437"/>
                    </a:lnTo>
                    <a:lnTo>
                      <a:pt x="1" y="290437"/>
                    </a:lnTo>
                    <a:cubicBezTo>
                      <a:pt x="1" y="185982"/>
                      <a:pt x="56092" y="89572"/>
                      <a:pt x="146899" y="37949"/>
                    </a:cubicBezTo>
                    <a:cubicBezTo>
                      <a:pt x="237706" y="-13674"/>
                      <a:pt x="349240" y="-12559"/>
                      <a:pt x="438996" y="40870"/>
                    </a:cubicBezTo>
                    <a:cubicBezTo>
                      <a:pt x="506313" y="80942"/>
                      <a:pt x="553604" y="145810"/>
                      <a:pt x="572160" y="219798"/>
                    </a:cubicBezTo>
                    <a:lnTo>
                      <a:pt x="580161" y="290457"/>
                    </a:lnTo>
                    <a:lnTo>
                      <a:pt x="580874" y="290457"/>
                    </a:lnTo>
                    <a:lnTo>
                      <a:pt x="580874" y="755384"/>
                    </a:lnTo>
                    <a:cubicBezTo>
                      <a:pt x="580874" y="766930"/>
                      <a:pt x="571515" y="776289"/>
                      <a:pt x="559969" y="776289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292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A28E28B-9523-456E-8BF4-524D8AF8FA41}"/>
                  </a:ext>
                </a:extLst>
              </p:cNvPr>
              <p:cNvSpPr/>
              <p:nvPr/>
            </p:nvSpPr>
            <p:spPr>
              <a:xfrm>
                <a:off x="1452073" y="4396692"/>
                <a:ext cx="47322" cy="1065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dist="12700" algn="l" rotWithShape="0">
                  <a:schemeClr val="bg1">
                    <a:alpha val="40000"/>
                  </a:schemeClr>
                </a:outerShdw>
              </a:effectLst>
              <a:scene3d>
                <a:camera prst="orthographicFront"/>
                <a:lightRig rig="sof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8ED0C94-B453-4375-B765-ABB388F85DF5}"/>
                  </a:ext>
                </a:extLst>
              </p:cNvPr>
              <p:cNvSpPr/>
              <p:nvPr/>
            </p:nvSpPr>
            <p:spPr>
              <a:xfrm>
                <a:off x="1416656" y="4369764"/>
                <a:ext cx="47322" cy="16041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69850" h="825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E8F7B30-187B-4C58-BBDB-8B13ADE2218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 rot="17100000">
              <a:off x="-1825009" y="4259421"/>
              <a:ext cx="4160378" cy="258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F574931-44DC-4644-855A-2D10655F421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758018" y="5016351"/>
              <a:ext cx="910019" cy="315242"/>
            </a:xfrm>
            <a:custGeom>
              <a:avLst/>
              <a:gdLst>
                <a:gd name="T0" fmla="*/ 2676 w 2676"/>
                <a:gd name="T1" fmla="*/ 882 h 926"/>
                <a:gd name="T2" fmla="*/ 2659 w 2676"/>
                <a:gd name="T3" fmla="*/ 886 h 926"/>
                <a:gd name="T4" fmla="*/ 2465 w 2676"/>
                <a:gd name="T5" fmla="*/ 913 h 926"/>
                <a:gd name="T6" fmla="*/ 2226 w 2676"/>
                <a:gd name="T7" fmla="*/ 926 h 926"/>
                <a:gd name="T8" fmla="*/ 2036 w 2676"/>
                <a:gd name="T9" fmla="*/ 922 h 926"/>
                <a:gd name="T10" fmla="*/ 1830 w 2676"/>
                <a:gd name="T11" fmla="*/ 903 h 926"/>
                <a:gd name="T12" fmla="*/ 1613 w 2676"/>
                <a:gd name="T13" fmla="*/ 862 h 926"/>
                <a:gd name="T14" fmla="*/ 1504 w 2676"/>
                <a:gd name="T15" fmla="*/ 831 h 926"/>
                <a:gd name="T16" fmla="*/ 1397 w 2676"/>
                <a:gd name="T17" fmla="*/ 796 h 926"/>
                <a:gd name="T18" fmla="*/ 1203 w 2676"/>
                <a:gd name="T19" fmla="*/ 713 h 926"/>
                <a:gd name="T20" fmla="*/ 1028 w 2676"/>
                <a:gd name="T21" fmla="*/ 617 h 926"/>
                <a:gd name="T22" fmla="*/ 862 w 2676"/>
                <a:gd name="T23" fmla="*/ 513 h 926"/>
                <a:gd name="T24" fmla="*/ 697 w 2676"/>
                <a:gd name="T25" fmla="*/ 409 h 926"/>
                <a:gd name="T26" fmla="*/ 525 w 2676"/>
                <a:gd name="T27" fmla="*/ 306 h 926"/>
                <a:gd name="T28" fmla="*/ 336 w 2676"/>
                <a:gd name="T29" fmla="*/ 211 h 926"/>
                <a:gd name="T30" fmla="*/ 121 w 2676"/>
                <a:gd name="T31" fmla="*/ 126 h 926"/>
                <a:gd name="T32" fmla="*/ 0 w 2676"/>
                <a:gd name="T33" fmla="*/ 92 h 926"/>
                <a:gd name="T34" fmla="*/ 16 w 2676"/>
                <a:gd name="T35" fmla="*/ 85 h 926"/>
                <a:gd name="T36" fmla="*/ 137 w 2676"/>
                <a:gd name="T37" fmla="*/ 51 h 926"/>
                <a:gd name="T38" fmla="*/ 261 w 2676"/>
                <a:gd name="T39" fmla="*/ 26 h 926"/>
                <a:gd name="T40" fmla="*/ 419 w 2676"/>
                <a:gd name="T41" fmla="*/ 6 h 926"/>
                <a:gd name="T42" fmla="*/ 605 w 2676"/>
                <a:gd name="T43" fmla="*/ 0 h 926"/>
                <a:gd name="T44" fmla="*/ 818 w 2676"/>
                <a:gd name="T45" fmla="*/ 15 h 926"/>
                <a:gd name="T46" fmla="*/ 990 w 2676"/>
                <a:gd name="T47" fmla="*/ 45 h 926"/>
                <a:gd name="T48" fmla="*/ 1110 w 2676"/>
                <a:gd name="T49" fmla="*/ 73 h 926"/>
                <a:gd name="T50" fmla="*/ 1172 w 2676"/>
                <a:gd name="T51" fmla="*/ 92 h 926"/>
                <a:gd name="T52" fmla="*/ 1232 w 2676"/>
                <a:gd name="T53" fmla="*/ 112 h 926"/>
                <a:gd name="T54" fmla="*/ 1348 w 2676"/>
                <a:gd name="T55" fmla="*/ 157 h 926"/>
                <a:gd name="T56" fmla="*/ 1516 w 2676"/>
                <a:gd name="T57" fmla="*/ 234 h 926"/>
                <a:gd name="T58" fmla="*/ 1727 w 2676"/>
                <a:gd name="T59" fmla="*/ 350 h 926"/>
                <a:gd name="T60" fmla="*/ 1926 w 2676"/>
                <a:gd name="T61" fmla="*/ 473 h 926"/>
                <a:gd name="T62" fmla="*/ 2203 w 2676"/>
                <a:gd name="T63" fmla="*/ 654 h 926"/>
                <a:gd name="T64" fmla="*/ 2451 w 2676"/>
                <a:gd name="T65" fmla="*/ 798 h 926"/>
                <a:gd name="T66" fmla="*/ 2567 w 2676"/>
                <a:gd name="T67" fmla="*/ 850 h 926"/>
                <a:gd name="T68" fmla="*/ 2640 w 2676"/>
                <a:gd name="T69" fmla="*/ 873 h 926"/>
                <a:gd name="T70" fmla="*/ 2676 w 2676"/>
                <a:gd name="T71" fmla="*/ 882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76" h="926">
                  <a:moveTo>
                    <a:pt x="2676" y="882"/>
                  </a:moveTo>
                  <a:lnTo>
                    <a:pt x="2659" y="886"/>
                  </a:lnTo>
                  <a:lnTo>
                    <a:pt x="2465" y="913"/>
                  </a:lnTo>
                  <a:lnTo>
                    <a:pt x="2226" y="926"/>
                  </a:lnTo>
                  <a:lnTo>
                    <a:pt x="2036" y="922"/>
                  </a:lnTo>
                  <a:lnTo>
                    <a:pt x="1830" y="903"/>
                  </a:lnTo>
                  <a:lnTo>
                    <a:pt x="1613" y="862"/>
                  </a:lnTo>
                  <a:lnTo>
                    <a:pt x="1504" y="831"/>
                  </a:lnTo>
                  <a:lnTo>
                    <a:pt x="1397" y="796"/>
                  </a:lnTo>
                  <a:lnTo>
                    <a:pt x="1203" y="713"/>
                  </a:lnTo>
                  <a:lnTo>
                    <a:pt x="1028" y="617"/>
                  </a:lnTo>
                  <a:lnTo>
                    <a:pt x="862" y="513"/>
                  </a:lnTo>
                  <a:lnTo>
                    <a:pt x="697" y="409"/>
                  </a:lnTo>
                  <a:lnTo>
                    <a:pt x="525" y="306"/>
                  </a:lnTo>
                  <a:lnTo>
                    <a:pt x="336" y="211"/>
                  </a:lnTo>
                  <a:lnTo>
                    <a:pt x="121" y="126"/>
                  </a:lnTo>
                  <a:lnTo>
                    <a:pt x="0" y="92"/>
                  </a:lnTo>
                  <a:lnTo>
                    <a:pt x="16" y="85"/>
                  </a:lnTo>
                  <a:lnTo>
                    <a:pt x="137" y="51"/>
                  </a:lnTo>
                  <a:lnTo>
                    <a:pt x="261" y="26"/>
                  </a:lnTo>
                  <a:lnTo>
                    <a:pt x="419" y="6"/>
                  </a:lnTo>
                  <a:lnTo>
                    <a:pt x="605" y="0"/>
                  </a:lnTo>
                  <a:lnTo>
                    <a:pt x="818" y="15"/>
                  </a:lnTo>
                  <a:lnTo>
                    <a:pt x="990" y="45"/>
                  </a:lnTo>
                  <a:lnTo>
                    <a:pt x="1110" y="73"/>
                  </a:lnTo>
                  <a:lnTo>
                    <a:pt x="1172" y="92"/>
                  </a:lnTo>
                  <a:lnTo>
                    <a:pt x="1232" y="112"/>
                  </a:lnTo>
                  <a:lnTo>
                    <a:pt x="1348" y="157"/>
                  </a:lnTo>
                  <a:lnTo>
                    <a:pt x="1516" y="234"/>
                  </a:lnTo>
                  <a:lnTo>
                    <a:pt x="1727" y="350"/>
                  </a:lnTo>
                  <a:lnTo>
                    <a:pt x="1926" y="473"/>
                  </a:lnTo>
                  <a:lnTo>
                    <a:pt x="2203" y="654"/>
                  </a:lnTo>
                  <a:lnTo>
                    <a:pt x="2451" y="798"/>
                  </a:lnTo>
                  <a:lnTo>
                    <a:pt x="2567" y="850"/>
                  </a:lnTo>
                  <a:lnTo>
                    <a:pt x="2640" y="873"/>
                  </a:lnTo>
                  <a:lnTo>
                    <a:pt x="2676" y="88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1067249-1515-4D10-A8A5-2811C985BD8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963429" y="4366292"/>
              <a:ext cx="483297" cy="594754"/>
            </a:xfrm>
            <a:custGeom>
              <a:avLst/>
              <a:gdLst>
                <a:gd name="T0" fmla="*/ 994 w 994"/>
                <a:gd name="T1" fmla="*/ 1402 h 1547"/>
                <a:gd name="T2" fmla="*/ 991 w 994"/>
                <a:gd name="T3" fmla="*/ 1408 h 1547"/>
                <a:gd name="T4" fmla="*/ 951 w 994"/>
                <a:gd name="T5" fmla="*/ 1462 h 1547"/>
                <a:gd name="T6" fmla="*/ 893 w 994"/>
                <a:gd name="T7" fmla="*/ 1509 h 1547"/>
                <a:gd name="T8" fmla="*/ 842 w 994"/>
                <a:gd name="T9" fmla="*/ 1534 h 1547"/>
                <a:gd name="T10" fmla="*/ 779 w 994"/>
                <a:gd name="T11" fmla="*/ 1547 h 1547"/>
                <a:gd name="T12" fmla="*/ 704 w 994"/>
                <a:gd name="T13" fmla="*/ 1541 h 1547"/>
                <a:gd name="T14" fmla="*/ 663 w 994"/>
                <a:gd name="T15" fmla="*/ 1529 h 1547"/>
                <a:gd name="T16" fmla="*/ 625 w 994"/>
                <a:gd name="T17" fmla="*/ 1521 h 1547"/>
                <a:gd name="T18" fmla="*/ 552 w 994"/>
                <a:gd name="T19" fmla="*/ 1498 h 1547"/>
                <a:gd name="T20" fmla="*/ 485 w 994"/>
                <a:gd name="T21" fmla="*/ 1468 h 1547"/>
                <a:gd name="T22" fmla="*/ 420 w 994"/>
                <a:gd name="T23" fmla="*/ 1429 h 1547"/>
                <a:gd name="T24" fmla="*/ 361 w 994"/>
                <a:gd name="T25" fmla="*/ 1383 h 1547"/>
                <a:gd name="T26" fmla="*/ 306 w 994"/>
                <a:gd name="T27" fmla="*/ 1332 h 1547"/>
                <a:gd name="T28" fmla="*/ 231 w 994"/>
                <a:gd name="T29" fmla="*/ 1244 h 1547"/>
                <a:gd name="T30" fmla="*/ 148 w 994"/>
                <a:gd name="T31" fmla="*/ 1111 h 1547"/>
                <a:gd name="T32" fmla="*/ 82 w 994"/>
                <a:gd name="T33" fmla="*/ 962 h 1547"/>
                <a:gd name="T34" fmla="*/ 35 w 994"/>
                <a:gd name="T35" fmla="*/ 804 h 1547"/>
                <a:gd name="T36" fmla="*/ 6 w 994"/>
                <a:gd name="T37" fmla="*/ 642 h 1547"/>
                <a:gd name="T38" fmla="*/ 0 w 994"/>
                <a:gd name="T39" fmla="*/ 561 h 1547"/>
                <a:gd name="T40" fmla="*/ 10 w 994"/>
                <a:gd name="T41" fmla="*/ 542 h 1547"/>
                <a:gd name="T42" fmla="*/ 96 w 994"/>
                <a:gd name="T43" fmla="*/ 389 h 1547"/>
                <a:gd name="T44" fmla="*/ 154 w 994"/>
                <a:gd name="T45" fmla="*/ 307 h 1547"/>
                <a:gd name="T46" fmla="*/ 187 w 994"/>
                <a:gd name="T47" fmla="*/ 270 h 1547"/>
                <a:gd name="T48" fmla="*/ 254 w 994"/>
                <a:gd name="T49" fmla="*/ 204 h 1547"/>
                <a:gd name="T50" fmla="*/ 320 w 994"/>
                <a:gd name="T51" fmla="*/ 150 h 1547"/>
                <a:gd name="T52" fmla="*/ 387 w 994"/>
                <a:gd name="T53" fmla="*/ 105 h 1547"/>
                <a:gd name="T54" fmla="*/ 455 w 994"/>
                <a:gd name="T55" fmla="*/ 69 h 1547"/>
                <a:gd name="T56" fmla="*/ 521 w 994"/>
                <a:gd name="T57" fmla="*/ 42 h 1547"/>
                <a:gd name="T58" fmla="*/ 621 w 994"/>
                <a:gd name="T59" fmla="*/ 12 h 1547"/>
                <a:gd name="T60" fmla="*/ 688 w 994"/>
                <a:gd name="T61" fmla="*/ 0 h 1547"/>
                <a:gd name="T62" fmla="*/ 892 w 994"/>
                <a:gd name="T63" fmla="*/ 230 h 1547"/>
                <a:gd name="T64" fmla="*/ 902 w 994"/>
                <a:gd name="T65" fmla="*/ 281 h 1547"/>
                <a:gd name="T66" fmla="*/ 926 w 994"/>
                <a:gd name="T67" fmla="*/ 552 h 1547"/>
                <a:gd name="T68" fmla="*/ 921 w 994"/>
                <a:gd name="T69" fmla="*/ 695 h 1547"/>
                <a:gd name="T70" fmla="*/ 905 w 994"/>
                <a:gd name="T71" fmla="*/ 780 h 1547"/>
                <a:gd name="T72" fmla="*/ 892 w 994"/>
                <a:gd name="T73" fmla="*/ 816 h 1547"/>
                <a:gd name="T74" fmla="*/ 994 w 994"/>
                <a:gd name="T75" fmla="*/ 1402 h 1547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6247 w 10000"/>
                <a:gd name="connsiteY29" fmla="*/ 1376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1572 w 10000"/>
                <a:gd name="connsiteY25" fmla="*/ 772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178 w 10178"/>
                <a:gd name="connsiteY0" fmla="*/ 10361 h 11298"/>
                <a:gd name="connsiteX1" fmla="*/ 10148 w 10178"/>
                <a:gd name="connsiteY1" fmla="*/ 10399 h 11298"/>
                <a:gd name="connsiteX2" fmla="*/ 9745 w 10178"/>
                <a:gd name="connsiteY2" fmla="*/ 10749 h 11298"/>
                <a:gd name="connsiteX3" fmla="*/ 9162 w 10178"/>
                <a:gd name="connsiteY3" fmla="*/ 11052 h 11298"/>
                <a:gd name="connsiteX4" fmla="*/ 8649 w 10178"/>
                <a:gd name="connsiteY4" fmla="*/ 11214 h 11298"/>
                <a:gd name="connsiteX5" fmla="*/ 8015 w 10178"/>
                <a:gd name="connsiteY5" fmla="*/ 11298 h 11298"/>
                <a:gd name="connsiteX6" fmla="*/ 7260 w 10178"/>
                <a:gd name="connsiteY6" fmla="*/ 11259 h 11298"/>
                <a:gd name="connsiteX7" fmla="*/ 6848 w 10178"/>
                <a:gd name="connsiteY7" fmla="*/ 11182 h 11298"/>
                <a:gd name="connsiteX8" fmla="*/ 6466 w 10178"/>
                <a:gd name="connsiteY8" fmla="*/ 11130 h 11298"/>
                <a:gd name="connsiteX9" fmla="*/ 5731 w 10178"/>
                <a:gd name="connsiteY9" fmla="*/ 10981 h 11298"/>
                <a:gd name="connsiteX10" fmla="*/ 5057 w 10178"/>
                <a:gd name="connsiteY10" fmla="*/ 10787 h 11298"/>
                <a:gd name="connsiteX11" fmla="*/ 4403 w 10178"/>
                <a:gd name="connsiteY11" fmla="*/ 10535 h 11298"/>
                <a:gd name="connsiteX12" fmla="*/ 3810 w 10178"/>
                <a:gd name="connsiteY12" fmla="*/ 10238 h 11298"/>
                <a:gd name="connsiteX13" fmla="*/ 3256 w 10178"/>
                <a:gd name="connsiteY13" fmla="*/ 9908 h 11298"/>
                <a:gd name="connsiteX14" fmla="*/ 2502 w 10178"/>
                <a:gd name="connsiteY14" fmla="*/ 9339 h 11298"/>
                <a:gd name="connsiteX15" fmla="*/ 1667 w 10178"/>
                <a:gd name="connsiteY15" fmla="*/ 8480 h 11298"/>
                <a:gd name="connsiteX16" fmla="*/ 1003 w 10178"/>
                <a:gd name="connsiteY16" fmla="*/ 7516 h 11298"/>
                <a:gd name="connsiteX17" fmla="*/ 530 w 10178"/>
                <a:gd name="connsiteY17" fmla="*/ 6495 h 11298"/>
                <a:gd name="connsiteX18" fmla="*/ 238 w 10178"/>
                <a:gd name="connsiteY18" fmla="*/ 5448 h 11298"/>
                <a:gd name="connsiteX19" fmla="*/ 178 w 10178"/>
                <a:gd name="connsiteY19" fmla="*/ 4924 h 11298"/>
                <a:gd name="connsiteX20" fmla="*/ 279 w 10178"/>
                <a:gd name="connsiteY20" fmla="*/ 4802 h 11298"/>
                <a:gd name="connsiteX21" fmla="*/ 1144 w 10178"/>
                <a:gd name="connsiteY21" fmla="*/ 3813 h 11298"/>
                <a:gd name="connsiteX22" fmla="*/ 1727 w 10178"/>
                <a:gd name="connsiteY22" fmla="*/ 3282 h 11298"/>
                <a:gd name="connsiteX23" fmla="*/ 2059 w 10178"/>
                <a:gd name="connsiteY23" fmla="*/ 3043 h 11298"/>
                <a:gd name="connsiteX24" fmla="*/ 0 w 10178"/>
                <a:gd name="connsiteY24" fmla="*/ 792 h 11298"/>
                <a:gd name="connsiteX25" fmla="*/ 1750 w 10178"/>
                <a:gd name="connsiteY25" fmla="*/ 772 h 11298"/>
                <a:gd name="connsiteX26" fmla="*/ 2420 w 10178"/>
                <a:gd name="connsiteY26" fmla="*/ 996 h 11298"/>
                <a:gd name="connsiteX27" fmla="*/ 2986 w 10178"/>
                <a:gd name="connsiteY27" fmla="*/ 830 h 11298"/>
                <a:gd name="connsiteX28" fmla="*/ 3541 w 10178"/>
                <a:gd name="connsiteY28" fmla="*/ 393 h 11298"/>
                <a:gd name="connsiteX29" fmla="*/ 4279 w 10178"/>
                <a:gd name="connsiteY29" fmla="*/ 434 h 11298"/>
                <a:gd name="connsiteX30" fmla="*/ 5390 w 10178"/>
                <a:gd name="connsiteY30" fmla="*/ 0 h 11298"/>
                <a:gd name="connsiteX31" fmla="*/ 9152 w 10178"/>
                <a:gd name="connsiteY31" fmla="*/ 2785 h 11298"/>
                <a:gd name="connsiteX32" fmla="*/ 9252 w 10178"/>
                <a:gd name="connsiteY32" fmla="*/ 3114 h 11298"/>
                <a:gd name="connsiteX33" fmla="*/ 9494 w 10178"/>
                <a:gd name="connsiteY33" fmla="*/ 4866 h 11298"/>
                <a:gd name="connsiteX34" fmla="*/ 9444 w 10178"/>
                <a:gd name="connsiteY34" fmla="*/ 5791 h 11298"/>
                <a:gd name="connsiteX35" fmla="*/ 9283 w 10178"/>
                <a:gd name="connsiteY35" fmla="*/ 6340 h 11298"/>
                <a:gd name="connsiteX36" fmla="*/ 9152 w 10178"/>
                <a:gd name="connsiteY36" fmla="*/ 6573 h 11298"/>
                <a:gd name="connsiteX37" fmla="*/ 10178 w 10178"/>
                <a:gd name="connsiteY37" fmla="*/ 10361 h 11298"/>
                <a:gd name="connsiteX0" fmla="*/ 11384 w 11384"/>
                <a:gd name="connsiteY0" fmla="*/ 10361 h 11298"/>
                <a:gd name="connsiteX1" fmla="*/ 11354 w 11384"/>
                <a:gd name="connsiteY1" fmla="*/ 10399 h 11298"/>
                <a:gd name="connsiteX2" fmla="*/ 10951 w 11384"/>
                <a:gd name="connsiteY2" fmla="*/ 10749 h 11298"/>
                <a:gd name="connsiteX3" fmla="*/ 10368 w 11384"/>
                <a:gd name="connsiteY3" fmla="*/ 11052 h 11298"/>
                <a:gd name="connsiteX4" fmla="*/ 9855 w 11384"/>
                <a:gd name="connsiteY4" fmla="*/ 11214 h 11298"/>
                <a:gd name="connsiteX5" fmla="*/ 9221 w 11384"/>
                <a:gd name="connsiteY5" fmla="*/ 11298 h 11298"/>
                <a:gd name="connsiteX6" fmla="*/ 8466 w 11384"/>
                <a:gd name="connsiteY6" fmla="*/ 11259 h 11298"/>
                <a:gd name="connsiteX7" fmla="*/ 8054 w 11384"/>
                <a:gd name="connsiteY7" fmla="*/ 11182 h 11298"/>
                <a:gd name="connsiteX8" fmla="*/ 7672 w 11384"/>
                <a:gd name="connsiteY8" fmla="*/ 11130 h 11298"/>
                <a:gd name="connsiteX9" fmla="*/ 6937 w 11384"/>
                <a:gd name="connsiteY9" fmla="*/ 10981 h 11298"/>
                <a:gd name="connsiteX10" fmla="*/ 6263 w 11384"/>
                <a:gd name="connsiteY10" fmla="*/ 10787 h 11298"/>
                <a:gd name="connsiteX11" fmla="*/ 5609 w 11384"/>
                <a:gd name="connsiteY11" fmla="*/ 10535 h 11298"/>
                <a:gd name="connsiteX12" fmla="*/ 5016 w 11384"/>
                <a:gd name="connsiteY12" fmla="*/ 10238 h 11298"/>
                <a:gd name="connsiteX13" fmla="*/ 4462 w 11384"/>
                <a:gd name="connsiteY13" fmla="*/ 9908 h 11298"/>
                <a:gd name="connsiteX14" fmla="*/ 3708 w 11384"/>
                <a:gd name="connsiteY14" fmla="*/ 9339 h 11298"/>
                <a:gd name="connsiteX15" fmla="*/ 2873 w 11384"/>
                <a:gd name="connsiteY15" fmla="*/ 8480 h 11298"/>
                <a:gd name="connsiteX16" fmla="*/ 2209 w 11384"/>
                <a:gd name="connsiteY16" fmla="*/ 7516 h 11298"/>
                <a:gd name="connsiteX17" fmla="*/ 1736 w 11384"/>
                <a:gd name="connsiteY17" fmla="*/ 6495 h 11298"/>
                <a:gd name="connsiteX18" fmla="*/ 1444 w 11384"/>
                <a:gd name="connsiteY18" fmla="*/ 5448 h 11298"/>
                <a:gd name="connsiteX19" fmla="*/ 1384 w 11384"/>
                <a:gd name="connsiteY19" fmla="*/ 4924 h 11298"/>
                <a:gd name="connsiteX20" fmla="*/ 1485 w 11384"/>
                <a:gd name="connsiteY20" fmla="*/ 4802 h 11298"/>
                <a:gd name="connsiteX21" fmla="*/ 2350 w 11384"/>
                <a:gd name="connsiteY21" fmla="*/ 3813 h 11298"/>
                <a:gd name="connsiteX22" fmla="*/ 2933 w 11384"/>
                <a:gd name="connsiteY22" fmla="*/ 3282 h 11298"/>
                <a:gd name="connsiteX23" fmla="*/ 0 w 11384"/>
                <a:gd name="connsiteY23" fmla="*/ 1169 h 11298"/>
                <a:gd name="connsiteX24" fmla="*/ 1206 w 11384"/>
                <a:gd name="connsiteY24" fmla="*/ 792 h 11298"/>
                <a:gd name="connsiteX25" fmla="*/ 2956 w 11384"/>
                <a:gd name="connsiteY25" fmla="*/ 772 h 11298"/>
                <a:gd name="connsiteX26" fmla="*/ 3626 w 11384"/>
                <a:gd name="connsiteY26" fmla="*/ 996 h 11298"/>
                <a:gd name="connsiteX27" fmla="*/ 4192 w 11384"/>
                <a:gd name="connsiteY27" fmla="*/ 830 h 11298"/>
                <a:gd name="connsiteX28" fmla="*/ 4747 w 11384"/>
                <a:gd name="connsiteY28" fmla="*/ 393 h 11298"/>
                <a:gd name="connsiteX29" fmla="*/ 5485 w 11384"/>
                <a:gd name="connsiteY29" fmla="*/ 434 h 11298"/>
                <a:gd name="connsiteX30" fmla="*/ 6596 w 11384"/>
                <a:gd name="connsiteY30" fmla="*/ 0 h 11298"/>
                <a:gd name="connsiteX31" fmla="*/ 10358 w 11384"/>
                <a:gd name="connsiteY31" fmla="*/ 2785 h 11298"/>
                <a:gd name="connsiteX32" fmla="*/ 10458 w 11384"/>
                <a:gd name="connsiteY32" fmla="*/ 3114 h 11298"/>
                <a:gd name="connsiteX33" fmla="*/ 10700 w 11384"/>
                <a:gd name="connsiteY33" fmla="*/ 4866 h 11298"/>
                <a:gd name="connsiteX34" fmla="*/ 10650 w 11384"/>
                <a:gd name="connsiteY34" fmla="*/ 5791 h 11298"/>
                <a:gd name="connsiteX35" fmla="*/ 10489 w 11384"/>
                <a:gd name="connsiteY35" fmla="*/ 6340 h 11298"/>
                <a:gd name="connsiteX36" fmla="*/ 10358 w 11384"/>
                <a:gd name="connsiteY36" fmla="*/ 6573 h 11298"/>
                <a:gd name="connsiteX37" fmla="*/ 11384 w 11384"/>
                <a:gd name="connsiteY37" fmla="*/ 10361 h 11298"/>
                <a:gd name="connsiteX0" fmla="*/ 11434 w 11434"/>
                <a:gd name="connsiteY0" fmla="*/ 10361 h 11298"/>
                <a:gd name="connsiteX1" fmla="*/ 11404 w 11434"/>
                <a:gd name="connsiteY1" fmla="*/ 10399 h 11298"/>
                <a:gd name="connsiteX2" fmla="*/ 11001 w 11434"/>
                <a:gd name="connsiteY2" fmla="*/ 10749 h 11298"/>
                <a:gd name="connsiteX3" fmla="*/ 10418 w 11434"/>
                <a:gd name="connsiteY3" fmla="*/ 11052 h 11298"/>
                <a:gd name="connsiteX4" fmla="*/ 9905 w 11434"/>
                <a:gd name="connsiteY4" fmla="*/ 11214 h 11298"/>
                <a:gd name="connsiteX5" fmla="*/ 9271 w 11434"/>
                <a:gd name="connsiteY5" fmla="*/ 11298 h 11298"/>
                <a:gd name="connsiteX6" fmla="*/ 8516 w 11434"/>
                <a:gd name="connsiteY6" fmla="*/ 11259 h 11298"/>
                <a:gd name="connsiteX7" fmla="*/ 8104 w 11434"/>
                <a:gd name="connsiteY7" fmla="*/ 11182 h 11298"/>
                <a:gd name="connsiteX8" fmla="*/ 7722 w 11434"/>
                <a:gd name="connsiteY8" fmla="*/ 11130 h 11298"/>
                <a:gd name="connsiteX9" fmla="*/ 6987 w 11434"/>
                <a:gd name="connsiteY9" fmla="*/ 10981 h 11298"/>
                <a:gd name="connsiteX10" fmla="*/ 6313 w 11434"/>
                <a:gd name="connsiteY10" fmla="*/ 10787 h 11298"/>
                <a:gd name="connsiteX11" fmla="*/ 5659 w 11434"/>
                <a:gd name="connsiteY11" fmla="*/ 10535 h 11298"/>
                <a:gd name="connsiteX12" fmla="*/ 5066 w 11434"/>
                <a:gd name="connsiteY12" fmla="*/ 10238 h 11298"/>
                <a:gd name="connsiteX13" fmla="*/ 4512 w 11434"/>
                <a:gd name="connsiteY13" fmla="*/ 9908 h 11298"/>
                <a:gd name="connsiteX14" fmla="*/ 3758 w 11434"/>
                <a:gd name="connsiteY14" fmla="*/ 9339 h 11298"/>
                <a:gd name="connsiteX15" fmla="*/ 2923 w 11434"/>
                <a:gd name="connsiteY15" fmla="*/ 8480 h 11298"/>
                <a:gd name="connsiteX16" fmla="*/ 2259 w 11434"/>
                <a:gd name="connsiteY16" fmla="*/ 7516 h 11298"/>
                <a:gd name="connsiteX17" fmla="*/ 1786 w 11434"/>
                <a:gd name="connsiteY17" fmla="*/ 6495 h 11298"/>
                <a:gd name="connsiteX18" fmla="*/ 1494 w 11434"/>
                <a:gd name="connsiteY18" fmla="*/ 5448 h 11298"/>
                <a:gd name="connsiteX19" fmla="*/ 1434 w 11434"/>
                <a:gd name="connsiteY19" fmla="*/ 4924 h 11298"/>
                <a:gd name="connsiteX20" fmla="*/ 1535 w 11434"/>
                <a:gd name="connsiteY20" fmla="*/ 4802 h 11298"/>
                <a:gd name="connsiteX21" fmla="*/ 2400 w 11434"/>
                <a:gd name="connsiteY21" fmla="*/ 3813 h 11298"/>
                <a:gd name="connsiteX22" fmla="*/ 0 w 11434"/>
                <a:gd name="connsiteY22" fmla="*/ 1734 h 11298"/>
                <a:gd name="connsiteX23" fmla="*/ 50 w 11434"/>
                <a:gd name="connsiteY23" fmla="*/ 1169 h 11298"/>
                <a:gd name="connsiteX24" fmla="*/ 1256 w 11434"/>
                <a:gd name="connsiteY24" fmla="*/ 792 h 11298"/>
                <a:gd name="connsiteX25" fmla="*/ 3006 w 11434"/>
                <a:gd name="connsiteY25" fmla="*/ 772 h 11298"/>
                <a:gd name="connsiteX26" fmla="*/ 3676 w 11434"/>
                <a:gd name="connsiteY26" fmla="*/ 996 h 11298"/>
                <a:gd name="connsiteX27" fmla="*/ 4242 w 11434"/>
                <a:gd name="connsiteY27" fmla="*/ 830 h 11298"/>
                <a:gd name="connsiteX28" fmla="*/ 4797 w 11434"/>
                <a:gd name="connsiteY28" fmla="*/ 393 h 11298"/>
                <a:gd name="connsiteX29" fmla="*/ 5535 w 11434"/>
                <a:gd name="connsiteY29" fmla="*/ 434 h 11298"/>
                <a:gd name="connsiteX30" fmla="*/ 6646 w 11434"/>
                <a:gd name="connsiteY30" fmla="*/ 0 h 11298"/>
                <a:gd name="connsiteX31" fmla="*/ 10408 w 11434"/>
                <a:gd name="connsiteY31" fmla="*/ 2785 h 11298"/>
                <a:gd name="connsiteX32" fmla="*/ 10508 w 11434"/>
                <a:gd name="connsiteY32" fmla="*/ 3114 h 11298"/>
                <a:gd name="connsiteX33" fmla="*/ 10750 w 11434"/>
                <a:gd name="connsiteY33" fmla="*/ 4866 h 11298"/>
                <a:gd name="connsiteX34" fmla="*/ 10700 w 11434"/>
                <a:gd name="connsiteY34" fmla="*/ 5791 h 11298"/>
                <a:gd name="connsiteX35" fmla="*/ 10539 w 11434"/>
                <a:gd name="connsiteY35" fmla="*/ 6340 h 11298"/>
                <a:gd name="connsiteX36" fmla="*/ 10408 w 11434"/>
                <a:gd name="connsiteY36" fmla="*/ 6573 h 11298"/>
                <a:gd name="connsiteX37" fmla="*/ 11434 w 11434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413 w 14312"/>
                <a:gd name="connsiteY20" fmla="*/ 4802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049 w 14312"/>
                <a:gd name="connsiteY20" fmla="*/ 4630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12" h="11298">
                  <a:moveTo>
                    <a:pt x="14312" y="10361"/>
                  </a:moveTo>
                  <a:cubicBezTo>
                    <a:pt x="14302" y="10374"/>
                    <a:pt x="14292" y="10386"/>
                    <a:pt x="14282" y="10399"/>
                  </a:cubicBezTo>
                  <a:lnTo>
                    <a:pt x="13879" y="10749"/>
                  </a:lnTo>
                  <a:lnTo>
                    <a:pt x="13296" y="11052"/>
                  </a:lnTo>
                  <a:lnTo>
                    <a:pt x="12783" y="11214"/>
                  </a:lnTo>
                  <a:lnTo>
                    <a:pt x="12149" y="11298"/>
                  </a:lnTo>
                  <a:lnTo>
                    <a:pt x="11394" y="11259"/>
                  </a:lnTo>
                  <a:lnTo>
                    <a:pt x="10982" y="11182"/>
                  </a:lnTo>
                  <a:lnTo>
                    <a:pt x="10600" y="11130"/>
                  </a:lnTo>
                  <a:lnTo>
                    <a:pt x="9865" y="10981"/>
                  </a:lnTo>
                  <a:lnTo>
                    <a:pt x="9191" y="10787"/>
                  </a:lnTo>
                  <a:lnTo>
                    <a:pt x="8537" y="10535"/>
                  </a:lnTo>
                  <a:lnTo>
                    <a:pt x="7944" y="10238"/>
                  </a:lnTo>
                  <a:lnTo>
                    <a:pt x="7390" y="9908"/>
                  </a:lnTo>
                  <a:lnTo>
                    <a:pt x="6636" y="9339"/>
                  </a:lnTo>
                  <a:lnTo>
                    <a:pt x="5801" y="8480"/>
                  </a:lnTo>
                  <a:lnTo>
                    <a:pt x="5137" y="7516"/>
                  </a:lnTo>
                  <a:lnTo>
                    <a:pt x="4664" y="6495"/>
                  </a:lnTo>
                  <a:cubicBezTo>
                    <a:pt x="4567" y="6146"/>
                    <a:pt x="4469" y="5797"/>
                    <a:pt x="4372" y="5448"/>
                  </a:cubicBezTo>
                  <a:cubicBezTo>
                    <a:pt x="4352" y="5273"/>
                    <a:pt x="4332" y="5099"/>
                    <a:pt x="4312" y="4924"/>
                  </a:cubicBezTo>
                  <a:lnTo>
                    <a:pt x="4049" y="4630"/>
                  </a:lnTo>
                  <a:lnTo>
                    <a:pt x="0" y="1489"/>
                  </a:lnTo>
                  <a:lnTo>
                    <a:pt x="2878" y="1734"/>
                  </a:lnTo>
                  <a:cubicBezTo>
                    <a:pt x="2895" y="1546"/>
                    <a:pt x="2911" y="1357"/>
                    <a:pt x="2928" y="1169"/>
                  </a:cubicBezTo>
                  <a:lnTo>
                    <a:pt x="4134" y="792"/>
                  </a:lnTo>
                  <a:lnTo>
                    <a:pt x="5884" y="772"/>
                  </a:lnTo>
                  <a:lnTo>
                    <a:pt x="6554" y="996"/>
                  </a:lnTo>
                  <a:lnTo>
                    <a:pt x="7120" y="830"/>
                  </a:lnTo>
                  <a:lnTo>
                    <a:pt x="7675" y="393"/>
                  </a:lnTo>
                  <a:lnTo>
                    <a:pt x="8413" y="434"/>
                  </a:lnTo>
                  <a:lnTo>
                    <a:pt x="9524" y="0"/>
                  </a:lnTo>
                  <a:lnTo>
                    <a:pt x="13286" y="2785"/>
                  </a:lnTo>
                  <a:cubicBezTo>
                    <a:pt x="13319" y="2895"/>
                    <a:pt x="13353" y="3004"/>
                    <a:pt x="13386" y="3114"/>
                  </a:cubicBezTo>
                  <a:cubicBezTo>
                    <a:pt x="13467" y="3698"/>
                    <a:pt x="13547" y="4282"/>
                    <a:pt x="13628" y="4866"/>
                  </a:cubicBezTo>
                  <a:cubicBezTo>
                    <a:pt x="13611" y="5174"/>
                    <a:pt x="13595" y="5483"/>
                    <a:pt x="13578" y="5791"/>
                  </a:cubicBezTo>
                  <a:cubicBezTo>
                    <a:pt x="13524" y="5974"/>
                    <a:pt x="13471" y="6157"/>
                    <a:pt x="13417" y="6340"/>
                  </a:cubicBezTo>
                  <a:lnTo>
                    <a:pt x="13286" y="6573"/>
                  </a:lnTo>
                  <a:lnTo>
                    <a:pt x="14312" y="10361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1972614D-1E11-4041-960F-3016476B842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36941" y="4781459"/>
              <a:ext cx="1241584" cy="810039"/>
            </a:xfrm>
            <a:custGeom>
              <a:avLst/>
              <a:gdLst>
                <a:gd name="T0" fmla="*/ 3583 w 3651"/>
                <a:gd name="T1" fmla="*/ 1594 h 2382"/>
                <a:gd name="T2" fmla="*/ 3352 w 3651"/>
                <a:gd name="T3" fmla="*/ 1751 h 2382"/>
                <a:gd name="T4" fmla="*/ 3218 w 3651"/>
                <a:gd name="T5" fmla="*/ 1755 h 2382"/>
                <a:gd name="T6" fmla="*/ 3004 w 3651"/>
                <a:gd name="T7" fmla="*/ 1691 h 2382"/>
                <a:gd name="T8" fmla="*/ 2790 w 3651"/>
                <a:gd name="T9" fmla="*/ 1532 h 2382"/>
                <a:gd name="T10" fmla="*/ 2673 w 3651"/>
                <a:gd name="T11" fmla="*/ 1691 h 2382"/>
                <a:gd name="T12" fmla="*/ 2491 w 3651"/>
                <a:gd name="T13" fmla="*/ 1841 h 2382"/>
                <a:gd name="T14" fmla="*/ 2241 w 3651"/>
                <a:gd name="T15" fmla="*/ 1907 h 2382"/>
                <a:gd name="T16" fmla="*/ 2052 w 3651"/>
                <a:gd name="T17" fmla="*/ 1930 h 2382"/>
                <a:gd name="T18" fmla="*/ 1794 w 3651"/>
                <a:gd name="T19" fmla="*/ 2127 h 2382"/>
                <a:gd name="T20" fmla="*/ 1683 w 3651"/>
                <a:gd name="T21" fmla="*/ 2157 h 2382"/>
                <a:gd name="T22" fmla="*/ 1408 w 3651"/>
                <a:gd name="T23" fmla="*/ 2137 h 2382"/>
                <a:gd name="T24" fmla="*/ 1206 w 3651"/>
                <a:gd name="T25" fmla="*/ 2207 h 2382"/>
                <a:gd name="T26" fmla="*/ 1057 w 3651"/>
                <a:gd name="T27" fmla="*/ 2309 h 2382"/>
                <a:gd name="T28" fmla="*/ 909 w 3651"/>
                <a:gd name="T29" fmla="*/ 2372 h 2382"/>
                <a:gd name="T30" fmla="*/ 668 w 3651"/>
                <a:gd name="T31" fmla="*/ 2366 h 2382"/>
                <a:gd name="T32" fmla="*/ 618 w 3651"/>
                <a:gd name="T33" fmla="*/ 2341 h 2382"/>
                <a:gd name="T34" fmla="*/ 383 w 3651"/>
                <a:gd name="T35" fmla="*/ 1735 h 2382"/>
                <a:gd name="T36" fmla="*/ 291 w 3651"/>
                <a:gd name="T37" fmla="*/ 1483 h 2382"/>
                <a:gd name="T38" fmla="*/ 136 w 3651"/>
                <a:gd name="T39" fmla="*/ 1092 h 2382"/>
                <a:gd name="T40" fmla="*/ 24 w 3651"/>
                <a:gd name="T41" fmla="*/ 844 h 2382"/>
                <a:gd name="T42" fmla="*/ 3 w 3651"/>
                <a:gd name="T43" fmla="*/ 659 h 2382"/>
                <a:gd name="T44" fmla="*/ 31 w 3651"/>
                <a:gd name="T45" fmla="*/ 430 h 2382"/>
                <a:gd name="T46" fmla="*/ 145 w 3651"/>
                <a:gd name="T47" fmla="*/ 347 h 2382"/>
                <a:gd name="T48" fmla="*/ 360 w 3651"/>
                <a:gd name="T49" fmla="*/ 314 h 2382"/>
                <a:gd name="T50" fmla="*/ 482 w 3651"/>
                <a:gd name="T51" fmla="*/ 368 h 2382"/>
                <a:gd name="T52" fmla="*/ 532 w 3651"/>
                <a:gd name="T53" fmla="*/ 225 h 2382"/>
                <a:gd name="T54" fmla="*/ 641 w 3651"/>
                <a:gd name="T55" fmla="*/ 69 h 2382"/>
                <a:gd name="T56" fmla="*/ 781 w 3651"/>
                <a:gd name="T57" fmla="*/ 16 h 2382"/>
                <a:gd name="T58" fmla="*/ 1038 w 3651"/>
                <a:gd name="T59" fmla="*/ 72 h 2382"/>
                <a:gd name="T60" fmla="*/ 1217 w 3651"/>
                <a:gd name="T61" fmla="*/ 224 h 2382"/>
                <a:gd name="T62" fmla="*/ 1270 w 3651"/>
                <a:gd name="T63" fmla="*/ 135 h 2382"/>
                <a:gd name="T64" fmla="*/ 1356 w 3651"/>
                <a:gd name="T65" fmla="*/ 49 h 2382"/>
                <a:gd name="T66" fmla="*/ 1563 w 3651"/>
                <a:gd name="T67" fmla="*/ 0 h 2382"/>
                <a:gd name="T68" fmla="*/ 1715 w 3651"/>
                <a:gd name="T69" fmla="*/ 35 h 2382"/>
                <a:gd name="T70" fmla="*/ 1805 w 3651"/>
                <a:gd name="T71" fmla="*/ 100 h 2382"/>
                <a:gd name="T72" fmla="*/ 1943 w 3651"/>
                <a:gd name="T73" fmla="*/ 302 h 2382"/>
                <a:gd name="T74" fmla="*/ 1964 w 3651"/>
                <a:gd name="T75" fmla="*/ 161 h 2382"/>
                <a:gd name="T76" fmla="*/ 2045 w 3651"/>
                <a:gd name="T77" fmla="*/ 73 h 2382"/>
                <a:gd name="T78" fmla="*/ 2188 w 3651"/>
                <a:gd name="T79" fmla="*/ 36 h 2382"/>
                <a:gd name="T80" fmla="*/ 2478 w 3651"/>
                <a:gd name="T81" fmla="*/ 96 h 2382"/>
                <a:gd name="T82" fmla="*/ 2667 w 3651"/>
                <a:gd name="T83" fmla="*/ 251 h 2382"/>
                <a:gd name="T84" fmla="*/ 2886 w 3651"/>
                <a:gd name="T85" fmla="*/ 507 h 2382"/>
                <a:gd name="T86" fmla="*/ 2901 w 3651"/>
                <a:gd name="T87" fmla="*/ 741 h 2382"/>
                <a:gd name="T88" fmla="*/ 3064 w 3651"/>
                <a:gd name="T89" fmla="*/ 1118 h 2382"/>
                <a:gd name="T90" fmla="*/ 3337 w 3651"/>
                <a:gd name="T91" fmla="*/ 1366 h 2382"/>
                <a:gd name="T92" fmla="*/ 3642 w 3651"/>
                <a:gd name="T93" fmla="*/ 1499 h 2382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050 w 10000"/>
                <a:gd name="connsiteY132" fmla="*/ 3652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131 w 10000"/>
                <a:gd name="connsiteY124" fmla="*/ 411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0000" h="10000">
                  <a:moveTo>
                    <a:pt x="10000" y="6297"/>
                  </a:moveTo>
                  <a:cubicBezTo>
                    <a:pt x="9995" y="6311"/>
                    <a:pt x="9989" y="6325"/>
                    <a:pt x="9984" y="6339"/>
                  </a:cubicBezTo>
                  <a:lnTo>
                    <a:pt x="9814" y="6692"/>
                  </a:lnTo>
                  <a:lnTo>
                    <a:pt x="9586" y="7019"/>
                  </a:lnTo>
                  <a:lnTo>
                    <a:pt x="9397" y="7221"/>
                  </a:lnTo>
                  <a:lnTo>
                    <a:pt x="9181" y="7351"/>
                  </a:lnTo>
                  <a:lnTo>
                    <a:pt x="9000" y="7393"/>
                  </a:lnTo>
                  <a:lnTo>
                    <a:pt x="8874" y="7380"/>
                  </a:lnTo>
                  <a:lnTo>
                    <a:pt x="8814" y="7368"/>
                  </a:lnTo>
                  <a:lnTo>
                    <a:pt x="8683" y="7338"/>
                  </a:lnTo>
                  <a:lnTo>
                    <a:pt x="8444" y="7242"/>
                  </a:lnTo>
                  <a:lnTo>
                    <a:pt x="8228" y="7099"/>
                  </a:lnTo>
                  <a:lnTo>
                    <a:pt x="8039" y="6931"/>
                  </a:lnTo>
                  <a:lnTo>
                    <a:pt x="7812" y="6679"/>
                  </a:lnTo>
                  <a:cubicBezTo>
                    <a:pt x="7755" y="6597"/>
                    <a:pt x="7699" y="6514"/>
                    <a:pt x="7642" y="6432"/>
                  </a:cubicBezTo>
                  <a:cubicBezTo>
                    <a:pt x="7637" y="6423"/>
                    <a:pt x="7633" y="6415"/>
                    <a:pt x="7628" y="6406"/>
                  </a:cubicBezTo>
                  <a:cubicBezTo>
                    <a:pt x="7613" y="6451"/>
                    <a:pt x="7599" y="6496"/>
                    <a:pt x="7584" y="6541"/>
                  </a:cubicBezTo>
                  <a:lnTo>
                    <a:pt x="7321" y="7099"/>
                  </a:lnTo>
                  <a:lnTo>
                    <a:pt x="7176" y="7334"/>
                  </a:lnTo>
                  <a:cubicBezTo>
                    <a:pt x="7120" y="7405"/>
                    <a:pt x="7065" y="7477"/>
                    <a:pt x="7009" y="7548"/>
                  </a:cubicBezTo>
                  <a:lnTo>
                    <a:pt x="6823" y="7729"/>
                  </a:lnTo>
                  <a:cubicBezTo>
                    <a:pt x="6788" y="7751"/>
                    <a:pt x="6754" y="7774"/>
                    <a:pt x="6719" y="7796"/>
                  </a:cubicBezTo>
                  <a:lnTo>
                    <a:pt x="6511" y="7901"/>
                  </a:lnTo>
                  <a:lnTo>
                    <a:pt x="6138" y="8006"/>
                  </a:lnTo>
                  <a:lnTo>
                    <a:pt x="5730" y="8018"/>
                  </a:lnTo>
                  <a:lnTo>
                    <a:pt x="5670" y="8006"/>
                  </a:lnTo>
                  <a:cubicBezTo>
                    <a:pt x="5653" y="8038"/>
                    <a:pt x="5637" y="8070"/>
                    <a:pt x="5620" y="8102"/>
                  </a:cubicBezTo>
                  <a:lnTo>
                    <a:pt x="5286" y="8573"/>
                  </a:lnTo>
                  <a:lnTo>
                    <a:pt x="5067" y="8799"/>
                  </a:lnTo>
                  <a:lnTo>
                    <a:pt x="4914" y="8929"/>
                  </a:lnTo>
                  <a:lnTo>
                    <a:pt x="4834" y="8971"/>
                  </a:lnTo>
                  <a:lnTo>
                    <a:pt x="4755" y="9005"/>
                  </a:lnTo>
                  <a:lnTo>
                    <a:pt x="4610" y="9055"/>
                  </a:lnTo>
                  <a:lnTo>
                    <a:pt x="4410" y="9068"/>
                  </a:lnTo>
                  <a:lnTo>
                    <a:pt x="4065" y="9001"/>
                  </a:lnTo>
                  <a:lnTo>
                    <a:pt x="3856" y="8971"/>
                  </a:lnTo>
                  <a:lnTo>
                    <a:pt x="3769" y="8980"/>
                  </a:lnTo>
                  <a:lnTo>
                    <a:pt x="3550" y="9085"/>
                  </a:lnTo>
                  <a:lnTo>
                    <a:pt x="3303" y="9265"/>
                  </a:lnTo>
                  <a:lnTo>
                    <a:pt x="3054" y="9492"/>
                  </a:lnTo>
                  <a:lnTo>
                    <a:pt x="2950" y="9614"/>
                  </a:lnTo>
                  <a:cubicBezTo>
                    <a:pt x="2932" y="9641"/>
                    <a:pt x="2913" y="9667"/>
                    <a:pt x="2895" y="9694"/>
                  </a:cubicBezTo>
                  <a:lnTo>
                    <a:pt x="2772" y="9811"/>
                  </a:lnTo>
                  <a:lnTo>
                    <a:pt x="2635" y="9903"/>
                  </a:lnTo>
                  <a:lnTo>
                    <a:pt x="2490" y="9958"/>
                  </a:lnTo>
                  <a:lnTo>
                    <a:pt x="2262" y="10000"/>
                  </a:lnTo>
                  <a:lnTo>
                    <a:pt x="1967" y="9966"/>
                  </a:lnTo>
                  <a:lnTo>
                    <a:pt x="1830" y="9933"/>
                  </a:lnTo>
                  <a:lnTo>
                    <a:pt x="1821" y="9933"/>
                  </a:lnTo>
                  <a:cubicBezTo>
                    <a:pt x="1796" y="9920"/>
                    <a:pt x="1770" y="9908"/>
                    <a:pt x="1745" y="9895"/>
                  </a:cubicBezTo>
                  <a:lnTo>
                    <a:pt x="1693" y="9828"/>
                  </a:lnTo>
                  <a:cubicBezTo>
                    <a:pt x="1552" y="9187"/>
                    <a:pt x="1412" y="8546"/>
                    <a:pt x="1271" y="7905"/>
                  </a:cubicBezTo>
                  <a:lnTo>
                    <a:pt x="1238" y="7821"/>
                  </a:lnTo>
                  <a:lnTo>
                    <a:pt x="1049" y="7284"/>
                  </a:lnTo>
                  <a:cubicBezTo>
                    <a:pt x="1003" y="7117"/>
                    <a:pt x="958" y="6951"/>
                    <a:pt x="912" y="6784"/>
                  </a:cubicBezTo>
                  <a:lnTo>
                    <a:pt x="852" y="6511"/>
                  </a:lnTo>
                  <a:cubicBezTo>
                    <a:pt x="834" y="6416"/>
                    <a:pt x="815" y="6321"/>
                    <a:pt x="797" y="6226"/>
                  </a:cubicBezTo>
                  <a:lnTo>
                    <a:pt x="671" y="5642"/>
                  </a:lnTo>
                  <a:cubicBezTo>
                    <a:pt x="623" y="5456"/>
                    <a:pt x="574" y="5270"/>
                    <a:pt x="526" y="5084"/>
                  </a:cubicBezTo>
                  <a:lnTo>
                    <a:pt x="373" y="4584"/>
                  </a:lnTo>
                  <a:cubicBezTo>
                    <a:pt x="346" y="4514"/>
                    <a:pt x="320" y="4444"/>
                    <a:pt x="293" y="4374"/>
                  </a:cubicBezTo>
                  <a:cubicBezTo>
                    <a:pt x="258" y="4250"/>
                    <a:pt x="224" y="4125"/>
                    <a:pt x="189" y="4001"/>
                  </a:cubicBezTo>
                  <a:lnTo>
                    <a:pt x="66" y="3543"/>
                  </a:lnTo>
                  <a:cubicBezTo>
                    <a:pt x="50" y="3445"/>
                    <a:pt x="35" y="3347"/>
                    <a:pt x="19" y="3249"/>
                  </a:cubicBezTo>
                  <a:cubicBezTo>
                    <a:pt x="18" y="3197"/>
                    <a:pt x="17" y="3146"/>
                    <a:pt x="16" y="3094"/>
                  </a:cubicBezTo>
                  <a:cubicBezTo>
                    <a:pt x="13" y="2985"/>
                    <a:pt x="11" y="2876"/>
                    <a:pt x="8" y="2767"/>
                  </a:cubicBezTo>
                  <a:cubicBezTo>
                    <a:pt x="5" y="2607"/>
                    <a:pt x="3" y="2448"/>
                    <a:pt x="0" y="2288"/>
                  </a:cubicBezTo>
                  <a:cubicBezTo>
                    <a:pt x="13" y="2182"/>
                    <a:pt x="25" y="2075"/>
                    <a:pt x="38" y="1969"/>
                  </a:cubicBezTo>
                  <a:cubicBezTo>
                    <a:pt x="54" y="1914"/>
                    <a:pt x="69" y="1860"/>
                    <a:pt x="85" y="1805"/>
                  </a:cubicBezTo>
                  <a:cubicBezTo>
                    <a:pt x="96" y="1778"/>
                    <a:pt x="107" y="1752"/>
                    <a:pt x="118" y="1725"/>
                  </a:cubicBezTo>
                  <a:lnTo>
                    <a:pt x="230" y="1583"/>
                  </a:lnTo>
                  <a:lnTo>
                    <a:pt x="397" y="1457"/>
                  </a:lnTo>
                  <a:lnTo>
                    <a:pt x="586" y="1364"/>
                  </a:lnTo>
                  <a:lnTo>
                    <a:pt x="789" y="1318"/>
                  </a:lnTo>
                  <a:lnTo>
                    <a:pt x="986" y="1318"/>
                  </a:lnTo>
                  <a:lnTo>
                    <a:pt x="1161" y="1373"/>
                  </a:lnTo>
                  <a:cubicBezTo>
                    <a:pt x="1196" y="1402"/>
                    <a:pt x="1230" y="1432"/>
                    <a:pt x="1265" y="1461"/>
                  </a:cubicBezTo>
                  <a:cubicBezTo>
                    <a:pt x="1283" y="1489"/>
                    <a:pt x="1302" y="1517"/>
                    <a:pt x="1320" y="1545"/>
                  </a:cubicBezTo>
                  <a:cubicBezTo>
                    <a:pt x="1327" y="1562"/>
                    <a:pt x="1335" y="1578"/>
                    <a:pt x="1342" y="1595"/>
                  </a:cubicBezTo>
                  <a:cubicBezTo>
                    <a:pt x="1345" y="1555"/>
                    <a:pt x="1347" y="1514"/>
                    <a:pt x="1350" y="1474"/>
                  </a:cubicBezTo>
                  <a:cubicBezTo>
                    <a:pt x="1386" y="1298"/>
                    <a:pt x="1421" y="1121"/>
                    <a:pt x="1457" y="945"/>
                  </a:cubicBezTo>
                  <a:cubicBezTo>
                    <a:pt x="1482" y="869"/>
                    <a:pt x="1506" y="794"/>
                    <a:pt x="1531" y="718"/>
                  </a:cubicBezTo>
                  <a:lnTo>
                    <a:pt x="1630" y="487"/>
                  </a:lnTo>
                  <a:lnTo>
                    <a:pt x="1756" y="290"/>
                  </a:lnTo>
                  <a:cubicBezTo>
                    <a:pt x="1781" y="262"/>
                    <a:pt x="1805" y="234"/>
                    <a:pt x="1830" y="206"/>
                  </a:cubicBezTo>
                  <a:lnTo>
                    <a:pt x="1923" y="134"/>
                  </a:lnTo>
                  <a:lnTo>
                    <a:pt x="2139" y="67"/>
                  </a:lnTo>
                  <a:lnTo>
                    <a:pt x="2375" y="80"/>
                  </a:lnTo>
                  <a:lnTo>
                    <a:pt x="2610" y="164"/>
                  </a:lnTo>
                  <a:lnTo>
                    <a:pt x="2843" y="302"/>
                  </a:lnTo>
                  <a:lnTo>
                    <a:pt x="3048" y="487"/>
                  </a:lnTo>
                  <a:lnTo>
                    <a:pt x="3216" y="705"/>
                  </a:lnTo>
                  <a:lnTo>
                    <a:pt x="3333" y="940"/>
                  </a:lnTo>
                  <a:cubicBezTo>
                    <a:pt x="3344" y="979"/>
                    <a:pt x="3355" y="1019"/>
                    <a:pt x="3366" y="1058"/>
                  </a:cubicBezTo>
                  <a:cubicBezTo>
                    <a:pt x="3369" y="1030"/>
                    <a:pt x="3371" y="1002"/>
                    <a:pt x="3374" y="974"/>
                  </a:cubicBezTo>
                  <a:cubicBezTo>
                    <a:pt x="3409" y="838"/>
                    <a:pt x="3443" y="703"/>
                    <a:pt x="3478" y="567"/>
                  </a:cubicBezTo>
                  <a:cubicBezTo>
                    <a:pt x="3511" y="498"/>
                    <a:pt x="3544" y="430"/>
                    <a:pt x="3577" y="361"/>
                  </a:cubicBezTo>
                  <a:cubicBezTo>
                    <a:pt x="3606" y="323"/>
                    <a:pt x="3636" y="286"/>
                    <a:pt x="3665" y="248"/>
                  </a:cubicBezTo>
                  <a:cubicBezTo>
                    <a:pt x="3681" y="234"/>
                    <a:pt x="3698" y="220"/>
                    <a:pt x="3714" y="206"/>
                  </a:cubicBezTo>
                  <a:cubicBezTo>
                    <a:pt x="3751" y="179"/>
                    <a:pt x="3789" y="153"/>
                    <a:pt x="3826" y="126"/>
                  </a:cubicBezTo>
                  <a:lnTo>
                    <a:pt x="4076" y="17"/>
                  </a:lnTo>
                  <a:lnTo>
                    <a:pt x="4281" y="0"/>
                  </a:lnTo>
                  <a:lnTo>
                    <a:pt x="4421" y="13"/>
                  </a:lnTo>
                  <a:lnTo>
                    <a:pt x="4560" y="59"/>
                  </a:lnTo>
                  <a:cubicBezTo>
                    <a:pt x="4606" y="88"/>
                    <a:pt x="4651" y="118"/>
                    <a:pt x="4697" y="147"/>
                  </a:cubicBezTo>
                  <a:cubicBezTo>
                    <a:pt x="4719" y="167"/>
                    <a:pt x="4741" y="186"/>
                    <a:pt x="4763" y="206"/>
                  </a:cubicBezTo>
                  <a:cubicBezTo>
                    <a:pt x="4784" y="225"/>
                    <a:pt x="4805" y="245"/>
                    <a:pt x="4826" y="264"/>
                  </a:cubicBezTo>
                  <a:cubicBezTo>
                    <a:pt x="4865" y="316"/>
                    <a:pt x="4905" y="368"/>
                    <a:pt x="4944" y="420"/>
                  </a:cubicBezTo>
                  <a:lnTo>
                    <a:pt x="5097" y="680"/>
                  </a:lnTo>
                  <a:lnTo>
                    <a:pt x="5294" y="1180"/>
                  </a:lnTo>
                  <a:cubicBezTo>
                    <a:pt x="5303" y="1209"/>
                    <a:pt x="5313" y="1239"/>
                    <a:pt x="5322" y="1268"/>
                  </a:cubicBezTo>
                  <a:cubicBezTo>
                    <a:pt x="5319" y="1243"/>
                    <a:pt x="5317" y="1217"/>
                    <a:pt x="5314" y="1192"/>
                  </a:cubicBezTo>
                  <a:lnTo>
                    <a:pt x="5341" y="835"/>
                  </a:lnTo>
                  <a:cubicBezTo>
                    <a:pt x="5354" y="782"/>
                    <a:pt x="5366" y="729"/>
                    <a:pt x="5379" y="676"/>
                  </a:cubicBezTo>
                  <a:cubicBezTo>
                    <a:pt x="5400" y="623"/>
                    <a:pt x="5421" y="569"/>
                    <a:pt x="5442" y="516"/>
                  </a:cubicBezTo>
                  <a:cubicBezTo>
                    <a:pt x="5474" y="469"/>
                    <a:pt x="5506" y="421"/>
                    <a:pt x="5538" y="374"/>
                  </a:cubicBezTo>
                  <a:cubicBezTo>
                    <a:pt x="5559" y="351"/>
                    <a:pt x="5580" y="329"/>
                    <a:pt x="5601" y="306"/>
                  </a:cubicBezTo>
                  <a:lnTo>
                    <a:pt x="5667" y="252"/>
                  </a:lnTo>
                  <a:lnTo>
                    <a:pt x="5823" y="181"/>
                  </a:lnTo>
                  <a:lnTo>
                    <a:pt x="5993" y="151"/>
                  </a:lnTo>
                  <a:lnTo>
                    <a:pt x="6174" y="155"/>
                  </a:lnTo>
                  <a:lnTo>
                    <a:pt x="6448" y="223"/>
                  </a:lnTo>
                  <a:lnTo>
                    <a:pt x="6787" y="403"/>
                  </a:lnTo>
                  <a:lnTo>
                    <a:pt x="6927" y="525"/>
                  </a:lnTo>
                  <a:cubicBezTo>
                    <a:pt x="6963" y="571"/>
                    <a:pt x="7095" y="365"/>
                    <a:pt x="7131" y="411"/>
                  </a:cubicBezTo>
                  <a:lnTo>
                    <a:pt x="7496" y="671"/>
                  </a:lnTo>
                  <a:lnTo>
                    <a:pt x="7918" y="1332"/>
                  </a:lnTo>
                  <a:lnTo>
                    <a:pt x="8071" y="1603"/>
                  </a:lnTo>
                  <a:cubicBezTo>
                    <a:pt x="8080" y="1691"/>
                    <a:pt x="8089" y="1778"/>
                    <a:pt x="8098" y="1866"/>
                  </a:cubicBezTo>
                  <a:lnTo>
                    <a:pt x="8331" y="2273"/>
                  </a:lnTo>
                  <a:cubicBezTo>
                    <a:pt x="8359" y="2391"/>
                    <a:pt x="8388" y="2508"/>
                    <a:pt x="8416" y="2626"/>
                  </a:cubicBezTo>
                  <a:cubicBezTo>
                    <a:pt x="8430" y="2779"/>
                    <a:pt x="8451" y="2745"/>
                    <a:pt x="8465" y="2898"/>
                  </a:cubicBezTo>
                  <a:cubicBezTo>
                    <a:pt x="8500" y="3078"/>
                    <a:pt x="8490" y="3125"/>
                    <a:pt x="8525" y="3305"/>
                  </a:cubicBezTo>
                  <a:cubicBezTo>
                    <a:pt x="8544" y="3522"/>
                    <a:pt x="8564" y="3739"/>
                    <a:pt x="8583" y="3956"/>
                  </a:cubicBezTo>
                  <a:cubicBezTo>
                    <a:pt x="8519" y="4202"/>
                    <a:pt x="8456" y="4448"/>
                    <a:pt x="8392" y="4694"/>
                  </a:cubicBezTo>
                  <a:lnTo>
                    <a:pt x="8548" y="4962"/>
                  </a:lnTo>
                  <a:lnTo>
                    <a:pt x="8852" y="5403"/>
                  </a:lnTo>
                  <a:lnTo>
                    <a:pt x="9140" y="5735"/>
                  </a:lnTo>
                  <a:lnTo>
                    <a:pt x="9395" y="5974"/>
                  </a:lnTo>
                  <a:lnTo>
                    <a:pt x="9721" y="6196"/>
                  </a:lnTo>
                  <a:lnTo>
                    <a:pt x="9975" y="6293"/>
                  </a:lnTo>
                  <a:cubicBezTo>
                    <a:pt x="9983" y="6294"/>
                    <a:pt x="9992" y="6296"/>
                    <a:pt x="10000" y="6297"/>
                  </a:cubicBez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9F51FD8-7F67-450A-83BB-E6C9613C54E4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470642" y="5077191"/>
              <a:ext cx="762090" cy="241788"/>
            </a:xfrm>
            <a:custGeom>
              <a:avLst/>
              <a:gdLst>
                <a:gd name="T0" fmla="*/ 2218 w 2242"/>
                <a:gd name="T1" fmla="*/ 418 h 712"/>
                <a:gd name="T2" fmla="*/ 2076 w 2242"/>
                <a:gd name="T3" fmla="*/ 368 h 712"/>
                <a:gd name="T4" fmla="*/ 1862 w 2242"/>
                <a:gd name="T5" fmla="*/ 361 h 712"/>
                <a:gd name="T6" fmla="*/ 1783 w 2242"/>
                <a:gd name="T7" fmla="*/ 381 h 712"/>
                <a:gd name="T8" fmla="*/ 1726 w 2242"/>
                <a:gd name="T9" fmla="*/ 431 h 712"/>
                <a:gd name="T10" fmla="*/ 1689 w 2242"/>
                <a:gd name="T11" fmla="*/ 507 h 712"/>
                <a:gd name="T12" fmla="*/ 1682 w 2242"/>
                <a:gd name="T13" fmla="*/ 610 h 712"/>
                <a:gd name="T14" fmla="*/ 1611 w 2242"/>
                <a:gd name="T15" fmla="*/ 470 h 712"/>
                <a:gd name="T16" fmla="*/ 1505 w 2242"/>
                <a:gd name="T17" fmla="*/ 371 h 712"/>
                <a:gd name="T18" fmla="*/ 1454 w 2242"/>
                <a:gd name="T19" fmla="*/ 343 h 712"/>
                <a:gd name="T20" fmla="*/ 1348 w 2242"/>
                <a:gd name="T21" fmla="*/ 311 h 712"/>
                <a:gd name="T22" fmla="*/ 1216 w 2242"/>
                <a:gd name="T23" fmla="*/ 312 h 712"/>
                <a:gd name="T24" fmla="*/ 1095 w 2242"/>
                <a:gd name="T25" fmla="*/ 357 h 712"/>
                <a:gd name="T26" fmla="*/ 1045 w 2242"/>
                <a:gd name="T27" fmla="*/ 394 h 712"/>
                <a:gd name="T28" fmla="*/ 972 w 2242"/>
                <a:gd name="T29" fmla="*/ 540 h 712"/>
                <a:gd name="T30" fmla="*/ 956 w 2242"/>
                <a:gd name="T31" fmla="*/ 532 h 712"/>
                <a:gd name="T32" fmla="*/ 847 w 2242"/>
                <a:gd name="T33" fmla="*/ 430 h 712"/>
                <a:gd name="T34" fmla="*/ 682 w 2242"/>
                <a:gd name="T35" fmla="*/ 357 h 712"/>
                <a:gd name="T36" fmla="*/ 512 w 2242"/>
                <a:gd name="T37" fmla="*/ 333 h 712"/>
                <a:gd name="T38" fmla="*/ 407 w 2242"/>
                <a:gd name="T39" fmla="*/ 357 h 712"/>
                <a:gd name="T40" fmla="*/ 324 w 2242"/>
                <a:gd name="T41" fmla="*/ 427 h 712"/>
                <a:gd name="T42" fmla="*/ 261 w 2242"/>
                <a:gd name="T43" fmla="*/ 543 h 712"/>
                <a:gd name="T44" fmla="*/ 229 w 2242"/>
                <a:gd name="T45" fmla="*/ 705 h 712"/>
                <a:gd name="T46" fmla="*/ 228 w 2242"/>
                <a:gd name="T47" fmla="*/ 704 h 712"/>
                <a:gd name="T48" fmla="*/ 198 w 2242"/>
                <a:gd name="T49" fmla="*/ 678 h 712"/>
                <a:gd name="T50" fmla="*/ 177 w 2242"/>
                <a:gd name="T51" fmla="*/ 662 h 712"/>
                <a:gd name="T52" fmla="*/ 196 w 2242"/>
                <a:gd name="T53" fmla="*/ 578 h 712"/>
                <a:gd name="T54" fmla="*/ 186 w 2242"/>
                <a:gd name="T55" fmla="*/ 477 h 712"/>
                <a:gd name="T56" fmla="*/ 166 w 2242"/>
                <a:gd name="T57" fmla="*/ 439 h 712"/>
                <a:gd name="T58" fmla="*/ 83 w 2242"/>
                <a:gd name="T59" fmla="*/ 374 h 712"/>
                <a:gd name="T60" fmla="*/ 0 w 2242"/>
                <a:gd name="T61" fmla="*/ 357 h 712"/>
                <a:gd name="T62" fmla="*/ 238 w 2242"/>
                <a:gd name="T63" fmla="*/ 347 h 712"/>
                <a:gd name="T64" fmla="*/ 284 w 2242"/>
                <a:gd name="T65" fmla="*/ 301 h 712"/>
                <a:gd name="T66" fmla="*/ 127 w 2242"/>
                <a:gd name="T67" fmla="*/ 152 h 712"/>
                <a:gd name="T68" fmla="*/ 50 w 2242"/>
                <a:gd name="T69" fmla="*/ 0 h 712"/>
                <a:gd name="T70" fmla="*/ 86 w 2242"/>
                <a:gd name="T71" fmla="*/ 66 h 712"/>
                <a:gd name="T72" fmla="*/ 216 w 2242"/>
                <a:gd name="T73" fmla="*/ 179 h 712"/>
                <a:gd name="T74" fmla="*/ 357 w 2242"/>
                <a:gd name="T75" fmla="*/ 229 h 712"/>
                <a:gd name="T76" fmla="*/ 840 w 2242"/>
                <a:gd name="T77" fmla="*/ 229 h 712"/>
                <a:gd name="T78" fmla="*/ 1069 w 2242"/>
                <a:gd name="T79" fmla="*/ 191 h 712"/>
                <a:gd name="T80" fmla="*/ 1210 w 2242"/>
                <a:gd name="T81" fmla="*/ 145 h 712"/>
                <a:gd name="T82" fmla="*/ 1392 w 2242"/>
                <a:gd name="T83" fmla="*/ 159 h 712"/>
                <a:gd name="T84" fmla="*/ 1525 w 2242"/>
                <a:gd name="T85" fmla="*/ 201 h 712"/>
                <a:gd name="T86" fmla="*/ 1733 w 2242"/>
                <a:gd name="T87" fmla="*/ 279 h 712"/>
                <a:gd name="T88" fmla="*/ 1855 w 2242"/>
                <a:gd name="T89" fmla="*/ 292 h 712"/>
                <a:gd name="T90" fmla="*/ 2026 w 2242"/>
                <a:gd name="T91" fmla="*/ 297 h 712"/>
                <a:gd name="T92" fmla="*/ 2106 w 2242"/>
                <a:gd name="T93" fmla="*/ 340 h 712"/>
                <a:gd name="T94" fmla="*/ 2242 w 2242"/>
                <a:gd name="T95" fmla="*/ 433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2" h="712">
                  <a:moveTo>
                    <a:pt x="2242" y="433"/>
                  </a:moveTo>
                  <a:lnTo>
                    <a:pt x="2218" y="418"/>
                  </a:lnTo>
                  <a:lnTo>
                    <a:pt x="2163" y="396"/>
                  </a:lnTo>
                  <a:lnTo>
                    <a:pt x="2076" y="368"/>
                  </a:lnTo>
                  <a:lnTo>
                    <a:pt x="1951" y="354"/>
                  </a:lnTo>
                  <a:lnTo>
                    <a:pt x="1862" y="361"/>
                  </a:lnTo>
                  <a:lnTo>
                    <a:pt x="1808" y="373"/>
                  </a:lnTo>
                  <a:lnTo>
                    <a:pt x="1783" y="381"/>
                  </a:lnTo>
                  <a:lnTo>
                    <a:pt x="1760" y="397"/>
                  </a:lnTo>
                  <a:lnTo>
                    <a:pt x="1726" y="431"/>
                  </a:lnTo>
                  <a:lnTo>
                    <a:pt x="1703" y="469"/>
                  </a:lnTo>
                  <a:lnTo>
                    <a:pt x="1689" y="507"/>
                  </a:lnTo>
                  <a:lnTo>
                    <a:pt x="1679" y="592"/>
                  </a:lnTo>
                  <a:lnTo>
                    <a:pt x="1682" y="610"/>
                  </a:lnTo>
                  <a:lnTo>
                    <a:pt x="1676" y="589"/>
                  </a:lnTo>
                  <a:lnTo>
                    <a:pt x="1611" y="470"/>
                  </a:lnTo>
                  <a:lnTo>
                    <a:pt x="1554" y="408"/>
                  </a:lnTo>
                  <a:lnTo>
                    <a:pt x="1505" y="371"/>
                  </a:lnTo>
                  <a:lnTo>
                    <a:pt x="1478" y="357"/>
                  </a:lnTo>
                  <a:lnTo>
                    <a:pt x="1454" y="343"/>
                  </a:lnTo>
                  <a:lnTo>
                    <a:pt x="1402" y="322"/>
                  </a:lnTo>
                  <a:lnTo>
                    <a:pt x="1348" y="311"/>
                  </a:lnTo>
                  <a:lnTo>
                    <a:pt x="1294" y="308"/>
                  </a:lnTo>
                  <a:lnTo>
                    <a:pt x="1216" y="312"/>
                  </a:lnTo>
                  <a:lnTo>
                    <a:pt x="1127" y="338"/>
                  </a:lnTo>
                  <a:lnTo>
                    <a:pt x="1095" y="357"/>
                  </a:lnTo>
                  <a:lnTo>
                    <a:pt x="1077" y="367"/>
                  </a:lnTo>
                  <a:lnTo>
                    <a:pt x="1045" y="394"/>
                  </a:lnTo>
                  <a:lnTo>
                    <a:pt x="1009" y="443"/>
                  </a:lnTo>
                  <a:lnTo>
                    <a:pt x="972" y="540"/>
                  </a:lnTo>
                  <a:lnTo>
                    <a:pt x="968" y="560"/>
                  </a:lnTo>
                  <a:lnTo>
                    <a:pt x="956" y="532"/>
                  </a:lnTo>
                  <a:lnTo>
                    <a:pt x="912" y="477"/>
                  </a:lnTo>
                  <a:lnTo>
                    <a:pt x="847" y="430"/>
                  </a:lnTo>
                  <a:lnTo>
                    <a:pt x="768" y="388"/>
                  </a:lnTo>
                  <a:lnTo>
                    <a:pt x="682" y="357"/>
                  </a:lnTo>
                  <a:lnTo>
                    <a:pt x="595" y="338"/>
                  </a:lnTo>
                  <a:lnTo>
                    <a:pt x="512" y="333"/>
                  </a:lnTo>
                  <a:lnTo>
                    <a:pt x="437" y="344"/>
                  </a:lnTo>
                  <a:lnTo>
                    <a:pt x="407" y="357"/>
                  </a:lnTo>
                  <a:lnTo>
                    <a:pt x="375" y="377"/>
                  </a:lnTo>
                  <a:lnTo>
                    <a:pt x="324" y="427"/>
                  </a:lnTo>
                  <a:lnTo>
                    <a:pt x="286" y="484"/>
                  </a:lnTo>
                  <a:lnTo>
                    <a:pt x="261" y="543"/>
                  </a:lnTo>
                  <a:lnTo>
                    <a:pt x="238" y="628"/>
                  </a:lnTo>
                  <a:lnTo>
                    <a:pt x="229" y="705"/>
                  </a:lnTo>
                  <a:lnTo>
                    <a:pt x="229" y="712"/>
                  </a:lnTo>
                  <a:lnTo>
                    <a:pt x="228" y="704"/>
                  </a:lnTo>
                  <a:lnTo>
                    <a:pt x="219" y="692"/>
                  </a:lnTo>
                  <a:lnTo>
                    <a:pt x="198" y="678"/>
                  </a:lnTo>
                  <a:lnTo>
                    <a:pt x="177" y="662"/>
                  </a:lnTo>
                  <a:lnTo>
                    <a:pt x="177" y="662"/>
                  </a:lnTo>
                  <a:lnTo>
                    <a:pt x="186" y="633"/>
                  </a:lnTo>
                  <a:lnTo>
                    <a:pt x="196" y="578"/>
                  </a:lnTo>
                  <a:lnTo>
                    <a:pt x="196" y="525"/>
                  </a:lnTo>
                  <a:lnTo>
                    <a:pt x="186" y="477"/>
                  </a:lnTo>
                  <a:lnTo>
                    <a:pt x="177" y="459"/>
                  </a:lnTo>
                  <a:lnTo>
                    <a:pt x="166" y="439"/>
                  </a:lnTo>
                  <a:lnTo>
                    <a:pt x="130" y="403"/>
                  </a:lnTo>
                  <a:lnTo>
                    <a:pt x="83" y="374"/>
                  </a:lnTo>
                  <a:lnTo>
                    <a:pt x="28" y="358"/>
                  </a:lnTo>
                  <a:lnTo>
                    <a:pt x="0" y="357"/>
                  </a:lnTo>
                  <a:lnTo>
                    <a:pt x="76" y="357"/>
                  </a:lnTo>
                  <a:lnTo>
                    <a:pt x="238" y="347"/>
                  </a:lnTo>
                  <a:lnTo>
                    <a:pt x="331" y="331"/>
                  </a:lnTo>
                  <a:lnTo>
                    <a:pt x="284" y="301"/>
                  </a:lnTo>
                  <a:lnTo>
                    <a:pt x="199" y="234"/>
                  </a:lnTo>
                  <a:lnTo>
                    <a:pt x="127" y="152"/>
                  </a:lnTo>
                  <a:lnTo>
                    <a:pt x="71" y="55"/>
                  </a:lnTo>
                  <a:lnTo>
                    <a:pt x="50" y="0"/>
                  </a:lnTo>
                  <a:lnTo>
                    <a:pt x="60" y="23"/>
                  </a:lnTo>
                  <a:lnTo>
                    <a:pt x="86" y="66"/>
                  </a:lnTo>
                  <a:lnTo>
                    <a:pt x="134" y="122"/>
                  </a:lnTo>
                  <a:lnTo>
                    <a:pt x="216" y="179"/>
                  </a:lnTo>
                  <a:lnTo>
                    <a:pt x="308" y="218"/>
                  </a:lnTo>
                  <a:lnTo>
                    <a:pt x="357" y="229"/>
                  </a:lnTo>
                  <a:lnTo>
                    <a:pt x="484" y="229"/>
                  </a:lnTo>
                  <a:lnTo>
                    <a:pt x="840" y="229"/>
                  </a:lnTo>
                  <a:lnTo>
                    <a:pt x="968" y="229"/>
                  </a:lnTo>
                  <a:lnTo>
                    <a:pt x="1069" y="191"/>
                  </a:lnTo>
                  <a:lnTo>
                    <a:pt x="1173" y="152"/>
                  </a:lnTo>
                  <a:lnTo>
                    <a:pt x="1210" y="145"/>
                  </a:lnTo>
                  <a:lnTo>
                    <a:pt x="1286" y="142"/>
                  </a:lnTo>
                  <a:lnTo>
                    <a:pt x="1392" y="159"/>
                  </a:lnTo>
                  <a:lnTo>
                    <a:pt x="1452" y="178"/>
                  </a:lnTo>
                  <a:lnTo>
                    <a:pt x="1525" y="201"/>
                  </a:lnTo>
                  <a:lnTo>
                    <a:pt x="1660" y="258"/>
                  </a:lnTo>
                  <a:lnTo>
                    <a:pt x="1733" y="279"/>
                  </a:lnTo>
                  <a:lnTo>
                    <a:pt x="1772" y="288"/>
                  </a:lnTo>
                  <a:lnTo>
                    <a:pt x="1855" y="292"/>
                  </a:lnTo>
                  <a:lnTo>
                    <a:pt x="1941" y="292"/>
                  </a:lnTo>
                  <a:lnTo>
                    <a:pt x="2026" y="297"/>
                  </a:lnTo>
                  <a:lnTo>
                    <a:pt x="2064" y="305"/>
                  </a:lnTo>
                  <a:lnTo>
                    <a:pt x="2106" y="340"/>
                  </a:lnTo>
                  <a:lnTo>
                    <a:pt x="2201" y="397"/>
                  </a:lnTo>
                  <a:lnTo>
                    <a:pt x="2242" y="433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32AFDDE-260E-44BE-9E9A-E5D8BE91111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898" y="4752818"/>
              <a:ext cx="259131" cy="425424"/>
            </a:xfrm>
            <a:custGeom>
              <a:avLst/>
              <a:gdLst>
                <a:gd name="T0" fmla="*/ 740 w 764"/>
                <a:gd name="T1" fmla="*/ 1249 h 1249"/>
                <a:gd name="T2" fmla="*/ 740 w 764"/>
                <a:gd name="T3" fmla="*/ 1246 h 1249"/>
                <a:gd name="T4" fmla="*/ 729 w 764"/>
                <a:gd name="T5" fmla="*/ 1217 h 1249"/>
                <a:gd name="T6" fmla="*/ 714 w 764"/>
                <a:gd name="T7" fmla="*/ 1198 h 1249"/>
                <a:gd name="T8" fmla="*/ 695 w 764"/>
                <a:gd name="T9" fmla="*/ 1175 h 1249"/>
                <a:gd name="T10" fmla="*/ 646 w 764"/>
                <a:gd name="T11" fmla="*/ 1110 h 1249"/>
                <a:gd name="T12" fmla="*/ 612 w 764"/>
                <a:gd name="T13" fmla="*/ 1071 h 1249"/>
                <a:gd name="T14" fmla="*/ 573 w 764"/>
                <a:gd name="T15" fmla="*/ 1032 h 1249"/>
                <a:gd name="T16" fmla="*/ 497 w 764"/>
                <a:gd name="T17" fmla="*/ 946 h 1249"/>
                <a:gd name="T18" fmla="*/ 458 w 764"/>
                <a:gd name="T19" fmla="*/ 893 h 1249"/>
                <a:gd name="T20" fmla="*/ 417 w 764"/>
                <a:gd name="T21" fmla="*/ 852 h 1249"/>
                <a:gd name="T22" fmla="*/ 322 w 764"/>
                <a:gd name="T23" fmla="*/ 746 h 1249"/>
                <a:gd name="T24" fmla="*/ 281 w 764"/>
                <a:gd name="T25" fmla="*/ 688 h 1249"/>
                <a:gd name="T26" fmla="*/ 242 w 764"/>
                <a:gd name="T27" fmla="*/ 631 h 1249"/>
                <a:gd name="T28" fmla="*/ 190 w 764"/>
                <a:gd name="T29" fmla="*/ 539 h 1249"/>
                <a:gd name="T30" fmla="*/ 163 w 764"/>
                <a:gd name="T31" fmla="*/ 472 h 1249"/>
                <a:gd name="T32" fmla="*/ 153 w 764"/>
                <a:gd name="T33" fmla="*/ 435 h 1249"/>
                <a:gd name="T34" fmla="*/ 137 w 764"/>
                <a:gd name="T35" fmla="*/ 399 h 1249"/>
                <a:gd name="T36" fmla="*/ 117 w 764"/>
                <a:gd name="T37" fmla="*/ 342 h 1249"/>
                <a:gd name="T38" fmla="*/ 101 w 764"/>
                <a:gd name="T39" fmla="*/ 307 h 1249"/>
                <a:gd name="T40" fmla="*/ 93 w 764"/>
                <a:gd name="T41" fmla="*/ 296 h 1249"/>
                <a:gd name="T42" fmla="*/ 83 w 764"/>
                <a:gd name="T43" fmla="*/ 270 h 1249"/>
                <a:gd name="T44" fmla="*/ 76 w 764"/>
                <a:gd name="T45" fmla="*/ 227 h 1249"/>
                <a:gd name="T46" fmla="*/ 76 w 764"/>
                <a:gd name="T47" fmla="*/ 205 h 1249"/>
                <a:gd name="T48" fmla="*/ 38 w 764"/>
                <a:gd name="T49" fmla="*/ 102 h 1249"/>
                <a:gd name="T50" fmla="*/ 25 w 764"/>
                <a:gd name="T51" fmla="*/ 52 h 1249"/>
                <a:gd name="T52" fmla="*/ 10 w 764"/>
                <a:gd name="T53" fmla="*/ 32 h 1249"/>
                <a:gd name="T54" fmla="*/ 0 w 764"/>
                <a:gd name="T55" fmla="*/ 3 h 1249"/>
                <a:gd name="T56" fmla="*/ 0 w 764"/>
                <a:gd name="T57" fmla="*/ 0 h 1249"/>
                <a:gd name="T58" fmla="*/ 0 w 764"/>
                <a:gd name="T59" fmla="*/ 0 h 1249"/>
                <a:gd name="T60" fmla="*/ 13 w 764"/>
                <a:gd name="T61" fmla="*/ 13 h 1249"/>
                <a:gd name="T62" fmla="*/ 51 w 764"/>
                <a:gd name="T63" fmla="*/ 52 h 1249"/>
                <a:gd name="T64" fmla="*/ 70 w 764"/>
                <a:gd name="T65" fmla="*/ 74 h 1249"/>
                <a:gd name="T66" fmla="*/ 109 w 764"/>
                <a:gd name="T67" fmla="*/ 151 h 1249"/>
                <a:gd name="T68" fmla="*/ 127 w 764"/>
                <a:gd name="T69" fmla="*/ 205 h 1249"/>
                <a:gd name="T70" fmla="*/ 150 w 764"/>
                <a:gd name="T71" fmla="*/ 246 h 1249"/>
                <a:gd name="T72" fmla="*/ 193 w 764"/>
                <a:gd name="T73" fmla="*/ 330 h 1249"/>
                <a:gd name="T74" fmla="*/ 219 w 764"/>
                <a:gd name="T75" fmla="*/ 396 h 1249"/>
                <a:gd name="T76" fmla="*/ 229 w 764"/>
                <a:gd name="T77" fmla="*/ 435 h 1249"/>
                <a:gd name="T78" fmla="*/ 248 w 764"/>
                <a:gd name="T79" fmla="*/ 495 h 1249"/>
                <a:gd name="T80" fmla="*/ 284 w 764"/>
                <a:gd name="T81" fmla="*/ 589 h 1249"/>
                <a:gd name="T82" fmla="*/ 312 w 764"/>
                <a:gd name="T83" fmla="*/ 642 h 1249"/>
                <a:gd name="T84" fmla="*/ 331 w 764"/>
                <a:gd name="T85" fmla="*/ 664 h 1249"/>
                <a:gd name="T86" fmla="*/ 370 w 764"/>
                <a:gd name="T87" fmla="*/ 721 h 1249"/>
                <a:gd name="T88" fmla="*/ 433 w 764"/>
                <a:gd name="T89" fmla="*/ 800 h 1249"/>
                <a:gd name="T90" fmla="*/ 481 w 764"/>
                <a:gd name="T91" fmla="*/ 847 h 1249"/>
                <a:gd name="T92" fmla="*/ 510 w 764"/>
                <a:gd name="T93" fmla="*/ 867 h 1249"/>
                <a:gd name="T94" fmla="*/ 529 w 764"/>
                <a:gd name="T95" fmla="*/ 889 h 1249"/>
                <a:gd name="T96" fmla="*/ 567 w 764"/>
                <a:gd name="T97" fmla="*/ 946 h 1249"/>
                <a:gd name="T98" fmla="*/ 586 w 764"/>
                <a:gd name="T99" fmla="*/ 969 h 1249"/>
                <a:gd name="T100" fmla="*/ 605 w 764"/>
                <a:gd name="T101" fmla="*/ 988 h 1249"/>
                <a:gd name="T102" fmla="*/ 643 w 764"/>
                <a:gd name="T103" fmla="*/ 1035 h 1249"/>
                <a:gd name="T104" fmla="*/ 662 w 764"/>
                <a:gd name="T105" fmla="*/ 1071 h 1249"/>
                <a:gd name="T106" fmla="*/ 698 w 764"/>
                <a:gd name="T107" fmla="*/ 1110 h 1249"/>
                <a:gd name="T108" fmla="*/ 745 w 764"/>
                <a:gd name="T109" fmla="*/ 1185 h 1249"/>
                <a:gd name="T110" fmla="*/ 764 w 764"/>
                <a:gd name="T111" fmla="*/ 1224 h 1249"/>
                <a:gd name="T112" fmla="*/ 752 w 764"/>
                <a:gd name="T113" fmla="*/ 1224 h 1249"/>
                <a:gd name="T114" fmla="*/ 752 w 764"/>
                <a:gd name="T115" fmla="*/ 1233 h 1249"/>
                <a:gd name="T116" fmla="*/ 740 w 764"/>
                <a:gd name="T117" fmla="*/ 1249 h 1249"/>
                <a:gd name="T118" fmla="*/ 740 w 764"/>
                <a:gd name="T119" fmla="*/ 124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4" h="1249">
                  <a:moveTo>
                    <a:pt x="740" y="1249"/>
                  </a:moveTo>
                  <a:lnTo>
                    <a:pt x="740" y="1246"/>
                  </a:lnTo>
                  <a:lnTo>
                    <a:pt x="729" y="1217"/>
                  </a:lnTo>
                  <a:lnTo>
                    <a:pt x="714" y="1198"/>
                  </a:lnTo>
                  <a:lnTo>
                    <a:pt x="695" y="1175"/>
                  </a:lnTo>
                  <a:lnTo>
                    <a:pt x="646" y="1110"/>
                  </a:lnTo>
                  <a:lnTo>
                    <a:pt x="612" y="1071"/>
                  </a:lnTo>
                  <a:lnTo>
                    <a:pt x="573" y="1032"/>
                  </a:lnTo>
                  <a:lnTo>
                    <a:pt x="497" y="946"/>
                  </a:lnTo>
                  <a:lnTo>
                    <a:pt x="458" y="893"/>
                  </a:lnTo>
                  <a:lnTo>
                    <a:pt x="417" y="852"/>
                  </a:lnTo>
                  <a:lnTo>
                    <a:pt x="322" y="746"/>
                  </a:lnTo>
                  <a:lnTo>
                    <a:pt x="281" y="688"/>
                  </a:lnTo>
                  <a:lnTo>
                    <a:pt x="242" y="631"/>
                  </a:lnTo>
                  <a:lnTo>
                    <a:pt x="190" y="539"/>
                  </a:lnTo>
                  <a:lnTo>
                    <a:pt x="163" y="472"/>
                  </a:lnTo>
                  <a:lnTo>
                    <a:pt x="153" y="435"/>
                  </a:lnTo>
                  <a:lnTo>
                    <a:pt x="137" y="399"/>
                  </a:lnTo>
                  <a:lnTo>
                    <a:pt x="117" y="342"/>
                  </a:lnTo>
                  <a:lnTo>
                    <a:pt x="101" y="307"/>
                  </a:lnTo>
                  <a:lnTo>
                    <a:pt x="93" y="296"/>
                  </a:lnTo>
                  <a:lnTo>
                    <a:pt x="83" y="270"/>
                  </a:lnTo>
                  <a:lnTo>
                    <a:pt x="76" y="227"/>
                  </a:lnTo>
                  <a:lnTo>
                    <a:pt x="76" y="205"/>
                  </a:lnTo>
                  <a:lnTo>
                    <a:pt x="38" y="102"/>
                  </a:lnTo>
                  <a:lnTo>
                    <a:pt x="25" y="52"/>
                  </a:lnTo>
                  <a:lnTo>
                    <a:pt x="10" y="32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51" y="52"/>
                  </a:lnTo>
                  <a:lnTo>
                    <a:pt x="70" y="74"/>
                  </a:lnTo>
                  <a:lnTo>
                    <a:pt x="109" y="151"/>
                  </a:lnTo>
                  <a:lnTo>
                    <a:pt x="127" y="205"/>
                  </a:lnTo>
                  <a:lnTo>
                    <a:pt x="150" y="246"/>
                  </a:lnTo>
                  <a:lnTo>
                    <a:pt x="193" y="330"/>
                  </a:lnTo>
                  <a:lnTo>
                    <a:pt x="219" y="396"/>
                  </a:lnTo>
                  <a:lnTo>
                    <a:pt x="229" y="435"/>
                  </a:lnTo>
                  <a:lnTo>
                    <a:pt x="248" y="495"/>
                  </a:lnTo>
                  <a:lnTo>
                    <a:pt x="284" y="589"/>
                  </a:lnTo>
                  <a:lnTo>
                    <a:pt x="312" y="642"/>
                  </a:lnTo>
                  <a:lnTo>
                    <a:pt x="331" y="664"/>
                  </a:lnTo>
                  <a:lnTo>
                    <a:pt x="370" y="721"/>
                  </a:lnTo>
                  <a:lnTo>
                    <a:pt x="433" y="800"/>
                  </a:lnTo>
                  <a:lnTo>
                    <a:pt x="481" y="847"/>
                  </a:lnTo>
                  <a:lnTo>
                    <a:pt x="510" y="867"/>
                  </a:lnTo>
                  <a:lnTo>
                    <a:pt x="529" y="889"/>
                  </a:lnTo>
                  <a:lnTo>
                    <a:pt x="567" y="946"/>
                  </a:lnTo>
                  <a:lnTo>
                    <a:pt x="586" y="969"/>
                  </a:lnTo>
                  <a:lnTo>
                    <a:pt x="605" y="988"/>
                  </a:lnTo>
                  <a:lnTo>
                    <a:pt x="643" y="1035"/>
                  </a:lnTo>
                  <a:lnTo>
                    <a:pt x="662" y="1071"/>
                  </a:lnTo>
                  <a:lnTo>
                    <a:pt x="698" y="1110"/>
                  </a:lnTo>
                  <a:lnTo>
                    <a:pt x="745" y="1185"/>
                  </a:lnTo>
                  <a:lnTo>
                    <a:pt x="764" y="1224"/>
                  </a:lnTo>
                  <a:lnTo>
                    <a:pt x="752" y="1224"/>
                  </a:lnTo>
                  <a:lnTo>
                    <a:pt x="752" y="1233"/>
                  </a:lnTo>
                  <a:lnTo>
                    <a:pt x="740" y="1249"/>
                  </a:lnTo>
                  <a:lnTo>
                    <a:pt x="740" y="124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94EB2AF-F44F-4AF5-93ED-49879EE0AE66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8403" y="4914575"/>
              <a:ext cx="269333" cy="596818"/>
            </a:xfrm>
            <a:custGeom>
              <a:avLst/>
              <a:gdLst>
                <a:gd name="T0" fmla="*/ 786 w 790"/>
                <a:gd name="T1" fmla="*/ 1756 h 1756"/>
                <a:gd name="T2" fmla="*/ 713 w 790"/>
                <a:gd name="T3" fmla="*/ 1706 h 1756"/>
                <a:gd name="T4" fmla="*/ 678 w 790"/>
                <a:gd name="T5" fmla="*/ 1649 h 1756"/>
                <a:gd name="T6" fmla="*/ 654 w 790"/>
                <a:gd name="T7" fmla="*/ 1619 h 1756"/>
                <a:gd name="T8" fmla="*/ 627 w 790"/>
                <a:gd name="T9" fmla="*/ 1540 h 1756"/>
                <a:gd name="T10" fmla="*/ 589 w 790"/>
                <a:gd name="T11" fmla="*/ 1441 h 1756"/>
                <a:gd name="T12" fmla="*/ 483 w 790"/>
                <a:gd name="T13" fmla="*/ 1222 h 1756"/>
                <a:gd name="T14" fmla="*/ 360 w 790"/>
                <a:gd name="T15" fmla="*/ 993 h 1756"/>
                <a:gd name="T16" fmla="*/ 283 w 790"/>
                <a:gd name="T17" fmla="*/ 878 h 1756"/>
                <a:gd name="T18" fmla="*/ 204 w 790"/>
                <a:gd name="T19" fmla="*/ 763 h 1756"/>
                <a:gd name="T20" fmla="*/ 123 w 790"/>
                <a:gd name="T21" fmla="*/ 649 h 1756"/>
                <a:gd name="T22" fmla="*/ 63 w 790"/>
                <a:gd name="T23" fmla="*/ 534 h 1756"/>
                <a:gd name="T24" fmla="*/ 16 w 790"/>
                <a:gd name="T25" fmla="*/ 438 h 1756"/>
                <a:gd name="T26" fmla="*/ 0 w 790"/>
                <a:gd name="T27" fmla="*/ 343 h 1756"/>
                <a:gd name="T28" fmla="*/ 0 w 790"/>
                <a:gd name="T29" fmla="*/ 177 h 1756"/>
                <a:gd name="T30" fmla="*/ 0 w 790"/>
                <a:gd name="T31" fmla="*/ 0 h 1756"/>
                <a:gd name="T32" fmla="*/ 0 w 790"/>
                <a:gd name="T33" fmla="*/ 11 h 1756"/>
                <a:gd name="T34" fmla="*/ 25 w 790"/>
                <a:gd name="T35" fmla="*/ 94 h 1756"/>
                <a:gd name="T36" fmla="*/ 50 w 790"/>
                <a:gd name="T37" fmla="*/ 177 h 1756"/>
                <a:gd name="T38" fmla="*/ 60 w 790"/>
                <a:gd name="T39" fmla="*/ 266 h 1756"/>
                <a:gd name="T40" fmla="*/ 79 w 790"/>
                <a:gd name="T41" fmla="*/ 339 h 1756"/>
                <a:gd name="T42" fmla="*/ 102 w 790"/>
                <a:gd name="T43" fmla="*/ 432 h 1756"/>
                <a:gd name="T44" fmla="*/ 159 w 790"/>
                <a:gd name="T45" fmla="*/ 537 h 1756"/>
                <a:gd name="T46" fmla="*/ 217 w 790"/>
                <a:gd name="T47" fmla="*/ 636 h 1756"/>
                <a:gd name="T48" fmla="*/ 277 w 790"/>
                <a:gd name="T49" fmla="*/ 750 h 1756"/>
                <a:gd name="T50" fmla="*/ 356 w 790"/>
                <a:gd name="T51" fmla="*/ 865 h 1756"/>
                <a:gd name="T52" fmla="*/ 496 w 790"/>
                <a:gd name="T53" fmla="*/ 1094 h 1756"/>
                <a:gd name="T54" fmla="*/ 569 w 790"/>
                <a:gd name="T55" fmla="*/ 1248 h 1756"/>
                <a:gd name="T56" fmla="*/ 637 w 790"/>
                <a:gd name="T57" fmla="*/ 1451 h 1756"/>
                <a:gd name="T58" fmla="*/ 660 w 790"/>
                <a:gd name="T59" fmla="*/ 1543 h 1756"/>
                <a:gd name="T60" fmla="*/ 678 w 790"/>
                <a:gd name="T61" fmla="*/ 1597 h 1756"/>
                <a:gd name="T62" fmla="*/ 713 w 790"/>
                <a:gd name="T63" fmla="*/ 1655 h 1756"/>
                <a:gd name="T64" fmla="*/ 741 w 790"/>
                <a:gd name="T65" fmla="*/ 1722 h 1756"/>
                <a:gd name="T66" fmla="*/ 780 w 790"/>
                <a:gd name="T67" fmla="*/ 1756 h 1756"/>
                <a:gd name="T68" fmla="*/ 790 w 790"/>
                <a:gd name="T69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0" h="1756">
                  <a:moveTo>
                    <a:pt x="790" y="1756"/>
                  </a:moveTo>
                  <a:lnTo>
                    <a:pt x="786" y="1756"/>
                  </a:lnTo>
                  <a:lnTo>
                    <a:pt x="749" y="1738"/>
                  </a:lnTo>
                  <a:lnTo>
                    <a:pt x="713" y="1706"/>
                  </a:lnTo>
                  <a:lnTo>
                    <a:pt x="697" y="1686"/>
                  </a:lnTo>
                  <a:lnTo>
                    <a:pt x="678" y="1649"/>
                  </a:lnTo>
                  <a:lnTo>
                    <a:pt x="663" y="1629"/>
                  </a:lnTo>
                  <a:lnTo>
                    <a:pt x="654" y="1619"/>
                  </a:lnTo>
                  <a:lnTo>
                    <a:pt x="641" y="1592"/>
                  </a:lnTo>
                  <a:lnTo>
                    <a:pt x="627" y="1540"/>
                  </a:lnTo>
                  <a:lnTo>
                    <a:pt x="611" y="1503"/>
                  </a:lnTo>
                  <a:lnTo>
                    <a:pt x="589" y="1441"/>
                  </a:lnTo>
                  <a:lnTo>
                    <a:pt x="522" y="1298"/>
                  </a:lnTo>
                  <a:lnTo>
                    <a:pt x="483" y="1222"/>
                  </a:lnTo>
                  <a:lnTo>
                    <a:pt x="446" y="1146"/>
                  </a:lnTo>
                  <a:lnTo>
                    <a:pt x="360" y="993"/>
                  </a:lnTo>
                  <a:lnTo>
                    <a:pt x="306" y="917"/>
                  </a:lnTo>
                  <a:lnTo>
                    <a:pt x="283" y="878"/>
                  </a:lnTo>
                  <a:lnTo>
                    <a:pt x="225" y="802"/>
                  </a:lnTo>
                  <a:lnTo>
                    <a:pt x="204" y="763"/>
                  </a:lnTo>
                  <a:lnTo>
                    <a:pt x="181" y="725"/>
                  </a:lnTo>
                  <a:lnTo>
                    <a:pt x="123" y="649"/>
                  </a:lnTo>
                  <a:lnTo>
                    <a:pt x="102" y="610"/>
                  </a:lnTo>
                  <a:lnTo>
                    <a:pt x="63" y="534"/>
                  </a:lnTo>
                  <a:lnTo>
                    <a:pt x="25" y="458"/>
                  </a:lnTo>
                  <a:lnTo>
                    <a:pt x="16" y="438"/>
                  </a:lnTo>
                  <a:lnTo>
                    <a:pt x="6" y="401"/>
                  </a:lnTo>
                  <a:lnTo>
                    <a:pt x="0" y="343"/>
                  </a:lnTo>
                  <a:lnTo>
                    <a:pt x="0" y="305"/>
                  </a:lnTo>
                  <a:lnTo>
                    <a:pt x="0" y="177"/>
                  </a:lnTo>
                  <a:lnTo>
                    <a:pt x="0" y="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25" y="76"/>
                  </a:lnTo>
                  <a:lnTo>
                    <a:pt x="25" y="94"/>
                  </a:lnTo>
                  <a:lnTo>
                    <a:pt x="35" y="143"/>
                  </a:lnTo>
                  <a:lnTo>
                    <a:pt x="50" y="177"/>
                  </a:lnTo>
                  <a:lnTo>
                    <a:pt x="50" y="200"/>
                  </a:lnTo>
                  <a:lnTo>
                    <a:pt x="60" y="266"/>
                  </a:lnTo>
                  <a:lnTo>
                    <a:pt x="76" y="305"/>
                  </a:lnTo>
                  <a:lnTo>
                    <a:pt x="79" y="339"/>
                  </a:lnTo>
                  <a:lnTo>
                    <a:pt x="98" y="397"/>
                  </a:lnTo>
                  <a:lnTo>
                    <a:pt x="102" y="432"/>
                  </a:lnTo>
                  <a:lnTo>
                    <a:pt x="121" y="470"/>
                  </a:lnTo>
                  <a:lnTo>
                    <a:pt x="159" y="537"/>
                  </a:lnTo>
                  <a:lnTo>
                    <a:pt x="178" y="560"/>
                  </a:lnTo>
                  <a:lnTo>
                    <a:pt x="217" y="636"/>
                  </a:lnTo>
                  <a:lnTo>
                    <a:pt x="254" y="712"/>
                  </a:lnTo>
                  <a:lnTo>
                    <a:pt x="277" y="750"/>
                  </a:lnTo>
                  <a:lnTo>
                    <a:pt x="334" y="826"/>
                  </a:lnTo>
                  <a:lnTo>
                    <a:pt x="356" y="865"/>
                  </a:lnTo>
                  <a:lnTo>
                    <a:pt x="410" y="941"/>
                  </a:lnTo>
                  <a:lnTo>
                    <a:pt x="496" y="1094"/>
                  </a:lnTo>
                  <a:lnTo>
                    <a:pt x="535" y="1170"/>
                  </a:lnTo>
                  <a:lnTo>
                    <a:pt x="569" y="1248"/>
                  </a:lnTo>
                  <a:lnTo>
                    <a:pt x="618" y="1391"/>
                  </a:lnTo>
                  <a:lnTo>
                    <a:pt x="637" y="1451"/>
                  </a:lnTo>
                  <a:lnTo>
                    <a:pt x="640" y="1486"/>
                  </a:lnTo>
                  <a:lnTo>
                    <a:pt x="660" y="1543"/>
                  </a:lnTo>
                  <a:lnTo>
                    <a:pt x="663" y="1579"/>
                  </a:lnTo>
                  <a:lnTo>
                    <a:pt x="678" y="1597"/>
                  </a:lnTo>
                  <a:lnTo>
                    <a:pt x="697" y="1636"/>
                  </a:lnTo>
                  <a:lnTo>
                    <a:pt x="713" y="1655"/>
                  </a:lnTo>
                  <a:lnTo>
                    <a:pt x="723" y="1682"/>
                  </a:lnTo>
                  <a:lnTo>
                    <a:pt x="741" y="1722"/>
                  </a:lnTo>
                  <a:lnTo>
                    <a:pt x="762" y="1745"/>
                  </a:lnTo>
                  <a:lnTo>
                    <a:pt x="780" y="1756"/>
                  </a:lnTo>
                  <a:lnTo>
                    <a:pt x="790" y="1756"/>
                  </a:lnTo>
                  <a:lnTo>
                    <a:pt x="790" y="1756"/>
                  </a:lnTo>
                  <a:lnTo>
                    <a:pt x="790" y="1756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CA50B4B-78E8-4ED4-81E3-4C348BFA106D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795" y="5186493"/>
              <a:ext cx="240767" cy="632524"/>
            </a:xfrm>
            <a:custGeom>
              <a:avLst/>
              <a:gdLst>
                <a:gd name="T0" fmla="*/ 689 w 707"/>
                <a:gd name="T1" fmla="*/ 1782 h 1858"/>
                <a:gd name="T2" fmla="*/ 667 w 707"/>
                <a:gd name="T3" fmla="*/ 1626 h 1858"/>
                <a:gd name="T4" fmla="*/ 660 w 707"/>
                <a:gd name="T5" fmla="*/ 1514 h 1858"/>
                <a:gd name="T6" fmla="*/ 639 w 707"/>
                <a:gd name="T7" fmla="*/ 1400 h 1858"/>
                <a:gd name="T8" fmla="*/ 601 w 707"/>
                <a:gd name="T9" fmla="*/ 1305 h 1858"/>
                <a:gd name="T10" fmla="*/ 561 w 707"/>
                <a:gd name="T11" fmla="*/ 1248 h 1858"/>
                <a:gd name="T12" fmla="*/ 482 w 707"/>
                <a:gd name="T13" fmla="*/ 1133 h 1858"/>
                <a:gd name="T14" fmla="*/ 438 w 707"/>
                <a:gd name="T15" fmla="*/ 1056 h 1858"/>
                <a:gd name="T16" fmla="*/ 358 w 707"/>
                <a:gd name="T17" fmla="*/ 941 h 1858"/>
                <a:gd name="T18" fmla="*/ 204 w 707"/>
                <a:gd name="T19" fmla="*/ 610 h 1858"/>
                <a:gd name="T20" fmla="*/ 170 w 707"/>
                <a:gd name="T21" fmla="*/ 496 h 1858"/>
                <a:gd name="T22" fmla="*/ 138 w 707"/>
                <a:gd name="T23" fmla="*/ 420 h 1858"/>
                <a:gd name="T24" fmla="*/ 102 w 707"/>
                <a:gd name="T25" fmla="*/ 305 h 1858"/>
                <a:gd name="T26" fmla="*/ 68 w 707"/>
                <a:gd name="T27" fmla="*/ 212 h 1858"/>
                <a:gd name="T28" fmla="*/ 43 w 707"/>
                <a:gd name="T29" fmla="*/ 168 h 1858"/>
                <a:gd name="T30" fmla="*/ 26 w 707"/>
                <a:gd name="T31" fmla="*/ 97 h 1858"/>
                <a:gd name="T32" fmla="*/ 0 w 707"/>
                <a:gd name="T33" fmla="*/ 11 h 1858"/>
                <a:gd name="T34" fmla="*/ 0 w 707"/>
                <a:gd name="T35" fmla="*/ 0 h 1858"/>
                <a:gd name="T36" fmla="*/ 52 w 707"/>
                <a:gd name="T37" fmla="*/ 76 h 1858"/>
                <a:gd name="T38" fmla="*/ 87 w 707"/>
                <a:gd name="T39" fmla="*/ 133 h 1858"/>
                <a:gd name="T40" fmla="*/ 111 w 707"/>
                <a:gd name="T41" fmla="*/ 162 h 1858"/>
                <a:gd name="T42" fmla="*/ 138 w 707"/>
                <a:gd name="T43" fmla="*/ 241 h 1858"/>
                <a:gd name="T44" fmla="*/ 170 w 707"/>
                <a:gd name="T45" fmla="*/ 318 h 1858"/>
                <a:gd name="T46" fmla="*/ 204 w 707"/>
                <a:gd name="T47" fmla="*/ 433 h 1858"/>
                <a:gd name="T48" fmla="*/ 240 w 707"/>
                <a:gd name="T49" fmla="*/ 547 h 1858"/>
                <a:gd name="T50" fmla="*/ 279 w 707"/>
                <a:gd name="T51" fmla="*/ 665 h 1858"/>
                <a:gd name="T52" fmla="*/ 383 w 707"/>
                <a:gd name="T53" fmla="*/ 917 h 1858"/>
                <a:gd name="T54" fmla="*/ 459 w 707"/>
                <a:gd name="T55" fmla="*/ 1069 h 1858"/>
                <a:gd name="T56" fmla="*/ 540 w 707"/>
                <a:gd name="T57" fmla="*/ 1183 h 1858"/>
                <a:gd name="T58" fmla="*/ 600 w 707"/>
                <a:gd name="T59" fmla="*/ 1298 h 1858"/>
                <a:gd name="T60" fmla="*/ 641 w 707"/>
                <a:gd name="T61" fmla="*/ 1413 h 1858"/>
                <a:gd name="T62" fmla="*/ 663 w 707"/>
                <a:gd name="T63" fmla="*/ 1527 h 1858"/>
                <a:gd name="T64" fmla="*/ 686 w 707"/>
                <a:gd name="T65" fmla="*/ 1715 h 1858"/>
                <a:gd name="T66" fmla="*/ 697 w 707"/>
                <a:gd name="T67" fmla="*/ 1777 h 1858"/>
                <a:gd name="T68" fmla="*/ 707 w 707"/>
                <a:gd name="T69" fmla="*/ 1841 h 1858"/>
                <a:gd name="T70" fmla="*/ 689 w 707"/>
                <a:gd name="T71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1858">
                  <a:moveTo>
                    <a:pt x="689" y="1858"/>
                  </a:moveTo>
                  <a:lnTo>
                    <a:pt x="689" y="1782"/>
                  </a:lnTo>
                  <a:lnTo>
                    <a:pt x="686" y="1741"/>
                  </a:lnTo>
                  <a:lnTo>
                    <a:pt x="667" y="1626"/>
                  </a:lnTo>
                  <a:lnTo>
                    <a:pt x="663" y="1553"/>
                  </a:lnTo>
                  <a:lnTo>
                    <a:pt x="660" y="1514"/>
                  </a:lnTo>
                  <a:lnTo>
                    <a:pt x="641" y="1438"/>
                  </a:lnTo>
                  <a:lnTo>
                    <a:pt x="639" y="1400"/>
                  </a:lnTo>
                  <a:lnTo>
                    <a:pt x="623" y="1363"/>
                  </a:lnTo>
                  <a:lnTo>
                    <a:pt x="601" y="1305"/>
                  </a:lnTo>
                  <a:lnTo>
                    <a:pt x="580" y="1267"/>
                  </a:lnTo>
                  <a:lnTo>
                    <a:pt x="561" y="1248"/>
                  </a:lnTo>
                  <a:lnTo>
                    <a:pt x="540" y="1209"/>
                  </a:lnTo>
                  <a:lnTo>
                    <a:pt x="482" y="1133"/>
                  </a:lnTo>
                  <a:lnTo>
                    <a:pt x="459" y="1095"/>
                  </a:lnTo>
                  <a:lnTo>
                    <a:pt x="438" y="1056"/>
                  </a:lnTo>
                  <a:lnTo>
                    <a:pt x="380" y="980"/>
                  </a:lnTo>
                  <a:lnTo>
                    <a:pt x="358" y="941"/>
                  </a:lnTo>
                  <a:lnTo>
                    <a:pt x="282" y="776"/>
                  </a:lnTo>
                  <a:lnTo>
                    <a:pt x="204" y="610"/>
                  </a:lnTo>
                  <a:lnTo>
                    <a:pt x="188" y="573"/>
                  </a:lnTo>
                  <a:lnTo>
                    <a:pt x="170" y="496"/>
                  </a:lnTo>
                  <a:lnTo>
                    <a:pt x="154" y="458"/>
                  </a:lnTo>
                  <a:lnTo>
                    <a:pt x="138" y="420"/>
                  </a:lnTo>
                  <a:lnTo>
                    <a:pt x="118" y="344"/>
                  </a:lnTo>
                  <a:lnTo>
                    <a:pt x="102" y="305"/>
                  </a:lnTo>
                  <a:lnTo>
                    <a:pt x="87" y="269"/>
                  </a:lnTo>
                  <a:lnTo>
                    <a:pt x="68" y="212"/>
                  </a:lnTo>
                  <a:lnTo>
                    <a:pt x="52" y="178"/>
                  </a:lnTo>
                  <a:lnTo>
                    <a:pt x="43" y="168"/>
                  </a:lnTo>
                  <a:lnTo>
                    <a:pt x="32" y="140"/>
                  </a:lnTo>
                  <a:lnTo>
                    <a:pt x="26" y="97"/>
                  </a:lnTo>
                  <a:lnTo>
                    <a:pt x="26" y="76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1"/>
                  </a:lnTo>
                  <a:lnTo>
                    <a:pt x="52" y="76"/>
                  </a:lnTo>
                  <a:lnTo>
                    <a:pt x="68" y="94"/>
                  </a:lnTo>
                  <a:lnTo>
                    <a:pt x="87" y="133"/>
                  </a:lnTo>
                  <a:lnTo>
                    <a:pt x="102" y="152"/>
                  </a:lnTo>
                  <a:lnTo>
                    <a:pt x="111" y="162"/>
                  </a:lnTo>
                  <a:lnTo>
                    <a:pt x="124" y="190"/>
                  </a:lnTo>
                  <a:lnTo>
                    <a:pt x="138" y="241"/>
                  </a:lnTo>
                  <a:lnTo>
                    <a:pt x="154" y="279"/>
                  </a:lnTo>
                  <a:lnTo>
                    <a:pt x="170" y="318"/>
                  </a:lnTo>
                  <a:lnTo>
                    <a:pt x="188" y="394"/>
                  </a:lnTo>
                  <a:lnTo>
                    <a:pt x="204" y="433"/>
                  </a:lnTo>
                  <a:lnTo>
                    <a:pt x="221" y="470"/>
                  </a:lnTo>
                  <a:lnTo>
                    <a:pt x="240" y="547"/>
                  </a:lnTo>
                  <a:lnTo>
                    <a:pt x="256" y="586"/>
                  </a:lnTo>
                  <a:lnTo>
                    <a:pt x="279" y="665"/>
                  </a:lnTo>
                  <a:lnTo>
                    <a:pt x="345" y="837"/>
                  </a:lnTo>
                  <a:lnTo>
                    <a:pt x="383" y="917"/>
                  </a:lnTo>
                  <a:lnTo>
                    <a:pt x="422" y="993"/>
                  </a:lnTo>
                  <a:lnTo>
                    <a:pt x="459" y="1069"/>
                  </a:lnTo>
                  <a:lnTo>
                    <a:pt x="482" y="1107"/>
                  </a:lnTo>
                  <a:lnTo>
                    <a:pt x="540" y="1183"/>
                  </a:lnTo>
                  <a:lnTo>
                    <a:pt x="561" y="1222"/>
                  </a:lnTo>
                  <a:lnTo>
                    <a:pt x="600" y="1298"/>
                  </a:lnTo>
                  <a:lnTo>
                    <a:pt x="639" y="1375"/>
                  </a:lnTo>
                  <a:lnTo>
                    <a:pt x="641" y="1413"/>
                  </a:lnTo>
                  <a:lnTo>
                    <a:pt x="660" y="1490"/>
                  </a:lnTo>
                  <a:lnTo>
                    <a:pt x="663" y="1527"/>
                  </a:lnTo>
                  <a:lnTo>
                    <a:pt x="667" y="1600"/>
                  </a:lnTo>
                  <a:lnTo>
                    <a:pt x="686" y="1715"/>
                  </a:lnTo>
                  <a:lnTo>
                    <a:pt x="689" y="1757"/>
                  </a:lnTo>
                  <a:lnTo>
                    <a:pt x="697" y="1777"/>
                  </a:lnTo>
                  <a:lnTo>
                    <a:pt x="707" y="1812"/>
                  </a:lnTo>
                  <a:lnTo>
                    <a:pt x="707" y="1841"/>
                  </a:lnTo>
                  <a:lnTo>
                    <a:pt x="697" y="1857"/>
                  </a:lnTo>
                  <a:lnTo>
                    <a:pt x="689" y="1858"/>
                  </a:lnTo>
                  <a:lnTo>
                    <a:pt x="689" y="1858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A29666C-5B22-40D2-9531-5EFDC8A16A27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52517" y="4941492"/>
              <a:ext cx="1005918" cy="658030"/>
            </a:xfrm>
            <a:custGeom>
              <a:avLst/>
              <a:gdLst>
                <a:gd name="T0" fmla="*/ 2728 w 2957"/>
                <a:gd name="T1" fmla="*/ 305 h 1936"/>
                <a:gd name="T2" fmla="*/ 2495 w 2957"/>
                <a:gd name="T3" fmla="*/ 146 h 1936"/>
                <a:gd name="T4" fmla="*/ 2319 w 2957"/>
                <a:gd name="T5" fmla="*/ 102 h 1936"/>
                <a:gd name="T6" fmla="*/ 2164 w 2957"/>
                <a:gd name="T7" fmla="*/ 128 h 1936"/>
                <a:gd name="T8" fmla="*/ 2141 w 2957"/>
                <a:gd name="T9" fmla="*/ 154 h 1936"/>
                <a:gd name="T10" fmla="*/ 2042 w 2957"/>
                <a:gd name="T11" fmla="*/ 261 h 1936"/>
                <a:gd name="T12" fmla="*/ 2022 w 2957"/>
                <a:gd name="T13" fmla="*/ 381 h 1936"/>
                <a:gd name="T14" fmla="*/ 1988 w 2957"/>
                <a:gd name="T15" fmla="*/ 357 h 1936"/>
                <a:gd name="T16" fmla="*/ 1918 w 2957"/>
                <a:gd name="T17" fmla="*/ 232 h 1936"/>
                <a:gd name="T18" fmla="*/ 1810 w 2957"/>
                <a:gd name="T19" fmla="*/ 128 h 1936"/>
                <a:gd name="T20" fmla="*/ 1758 w 2957"/>
                <a:gd name="T21" fmla="*/ 76 h 1936"/>
                <a:gd name="T22" fmla="*/ 1599 w 2957"/>
                <a:gd name="T23" fmla="*/ 52 h 1936"/>
                <a:gd name="T24" fmla="*/ 1410 w 2957"/>
                <a:gd name="T25" fmla="*/ 108 h 1936"/>
                <a:gd name="T26" fmla="*/ 1354 w 2957"/>
                <a:gd name="T27" fmla="*/ 188 h 1936"/>
                <a:gd name="T28" fmla="*/ 1322 w 2957"/>
                <a:gd name="T29" fmla="*/ 271 h 1936"/>
                <a:gd name="T30" fmla="*/ 1278 w 2957"/>
                <a:gd name="T31" fmla="*/ 331 h 1936"/>
                <a:gd name="T32" fmla="*/ 1249 w 2957"/>
                <a:gd name="T33" fmla="*/ 305 h 1936"/>
                <a:gd name="T34" fmla="*/ 1172 w 2957"/>
                <a:gd name="T35" fmla="*/ 204 h 1936"/>
                <a:gd name="T36" fmla="*/ 1086 w 2957"/>
                <a:gd name="T37" fmla="*/ 156 h 1936"/>
                <a:gd name="T38" fmla="*/ 1000 w 2957"/>
                <a:gd name="T39" fmla="*/ 125 h 1936"/>
                <a:gd name="T40" fmla="*/ 841 w 2957"/>
                <a:gd name="T41" fmla="*/ 102 h 1936"/>
                <a:gd name="T42" fmla="*/ 713 w 2957"/>
                <a:gd name="T43" fmla="*/ 154 h 1936"/>
                <a:gd name="T44" fmla="*/ 637 w 2957"/>
                <a:gd name="T45" fmla="*/ 255 h 1936"/>
                <a:gd name="T46" fmla="*/ 590 w 2957"/>
                <a:gd name="T47" fmla="*/ 354 h 1936"/>
                <a:gd name="T48" fmla="*/ 564 w 2957"/>
                <a:gd name="T49" fmla="*/ 433 h 1936"/>
                <a:gd name="T50" fmla="*/ 452 w 2957"/>
                <a:gd name="T51" fmla="*/ 383 h 1936"/>
                <a:gd name="T52" fmla="*/ 178 w 2957"/>
                <a:gd name="T53" fmla="*/ 407 h 1936"/>
                <a:gd name="T54" fmla="*/ 68 w 2957"/>
                <a:gd name="T55" fmla="*/ 495 h 1936"/>
                <a:gd name="T56" fmla="*/ 51 w 2957"/>
                <a:gd name="T57" fmla="*/ 790 h 1936"/>
                <a:gd name="T58" fmla="*/ 134 w 2957"/>
                <a:gd name="T59" fmla="*/ 1084 h 1936"/>
                <a:gd name="T60" fmla="*/ 306 w 2957"/>
                <a:gd name="T61" fmla="*/ 1545 h 1936"/>
                <a:gd name="T62" fmla="*/ 350 w 2957"/>
                <a:gd name="T63" fmla="*/ 1764 h 1936"/>
                <a:gd name="T64" fmla="*/ 306 w 2957"/>
                <a:gd name="T65" fmla="*/ 1707 h 1936"/>
                <a:gd name="T66" fmla="*/ 259 w 2957"/>
                <a:gd name="T67" fmla="*/ 1488 h 1936"/>
                <a:gd name="T68" fmla="*/ 35 w 2957"/>
                <a:gd name="T69" fmla="*/ 933 h 1936"/>
                <a:gd name="T70" fmla="*/ 0 w 2957"/>
                <a:gd name="T71" fmla="*/ 561 h 1936"/>
                <a:gd name="T72" fmla="*/ 61 w 2957"/>
                <a:gd name="T73" fmla="*/ 414 h 1936"/>
                <a:gd name="T74" fmla="*/ 188 w 2957"/>
                <a:gd name="T75" fmla="*/ 341 h 1936"/>
                <a:gd name="T76" fmla="*/ 464 w 2957"/>
                <a:gd name="T77" fmla="*/ 341 h 1936"/>
                <a:gd name="T78" fmla="*/ 484 w 2957"/>
                <a:gd name="T79" fmla="*/ 331 h 1936"/>
                <a:gd name="T80" fmla="*/ 532 w 2957"/>
                <a:gd name="T81" fmla="*/ 207 h 1936"/>
                <a:gd name="T82" fmla="*/ 587 w 2957"/>
                <a:gd name="T83" fmla="*/ 128 h 1936"/>
                <a:gd name="T84" fmla="*/ 720 w 2957"/>
                <a:gd name="T85" fmla="*/ 29 h 1936"/>
                <a:gd name="T86" fmla="*/ 895 w 2957"/>
                <a:gd name="T87" fmla="*/ 35 h 1936"/>
                <a:gd name="T88" fmla="*/ 1096 w 2957"/>
                <a:gd name="T89" fmla="*/ 102 h 1936"/>
                <a:gd name="T90" fmla="*/ 1148 w 2957"/>
                <a:gd name="T91" fmla="*/ 154 h 1936"/>
                <a:gd name="T92" fmla="*/ 1229 w 2957"/>
                <a:gd name="T93" fmla="*/ 247 h 1936"/>
                <a:gd name="T94" fmla="*/ 1203 w 2957"/>
                <a:gd name="T95" fmla="*/ 214 h 1936"/>
                <a:gd name="T96" fmla="*/ 1249 w 2957"/>
                <a:gd name="T97" fmla="*/ 154 h 1936"/>
                <a:gd name="T98" fmla="*/ 1325 w 2957"/>
                <a:gd name="T99" fmla="*/ 76 h 1936"/>
                <a:gd name="T100" fmla="*/ 1411 w 2957"/>
                <a:gd name="T101" fmla="*/ 32 h 1936"/>
                <a:gd name="T102" fmla="*/ 1724 w 2957"/>
                <a:gd name="T103" fmla="*/ 6 h 1936"/>
                <a:gd name="T104" fmla="*/ 1758 w 2957"/>
                <a:gd name="T105" fmla="*/ 42 h 1936"/>
                <a:gd name="T106" fmla="*/ 1784 w 2957"/>
                <a:gd name="T107" fmla="*/ 76 h 1936"/>
                <a:gd name="T108" fmla="*/ 1912 w 2957"/>
                <a:gd name="T109" fmla="*/ 230 h 1936"/>
                <a:gd name="T110" fmla="*/ 1912 w 2957"/>
                <a:gd name="T111" fmla="*/ 357 h 1936"/>
                <a:gd name="T112" fmla="*/ 1953 w 2957"/>
                <a:gd name="T113" fmla="*/ 185 h 1936"/>
                <a:gd name="T114" fmla="*/ 2014 w 2957"/>
                <a:gd name="T115" fmla="*/ 128 h 1936"/>
                <a:gd name="T116" fmla="*/ 2123 w 2957"/>
                <a:gd name="T117" fmla="*/ 83 h 1936"/>
                <a:gd name="T118" fmla="*/ 2300 w 2957"/>
                <a:gd name="T119" fmla="*/ 111 h 1936"/>
                <a:gd name="T120" fmla="*/ 2567 w 2957"/>
                <a:gd name="T121" fmla="*/ 240 h 1936"/>
                <a:gd name="T122" fmla="*/ 2819 w 2957"/>
                <a:gd name="T123" fmla="*/ 404 h 1936"/>
                <a:gd name="T124" fmla="*/ 2957 w 2957"/>
                <a:gd name="T125" fmla="*/ 561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57" h="1936">
                  <a:moveTo>
                    <a:pt x="2957" y="561"/>
                  </a:moveTo>
                  <a:lnTo>
                    <a:pt x="2957" y="561"/>
                  </a:lnTo>
                  <a:lnTo>
                    <a:pt x="2900" y="487"/>
                  </a:lnTo>
                  <a:lnTo>
                    <a:pt x="2785" y="363"/>
                  </a:lnTo>
                  <a:lnTo>
                    <a:pt x="2728" y="305"/>
                  </a:lnTo>
                  <a:lnTo>
                    <a:pt x="2692" y="271"/>
                  </a:lnTo>
                  <a:lnTo>
                    <a:pt x="2635" y="222"/>
                  </a:lnTo>
                  <a:lnTo>
                    <a:pt x="2600" y="204"/>
                  </a:lnTo>
                  <a:lnTo>
                    <a:pt x="2561" y="185"/>
                  </a:lnTo>
                  <a:lnTo>
                    <a:pt x="2495" y="146"/>
                  </a:lnTo>
                  <a:lnTo>
                    <a:pt x="2472" y="128"/>
                  </a:lnTo>
                  <a:lnTo>
                    <a:pt x="2454" y="119"/>
                  </a:lnTo>
                  <a:lnTo>
                    <a:pt x="2415" y="108"/>
                  </a:lnTo>
                  <a:lnTo>
                    <a:pt x="2358" y="102"/>
                  </a:lnTo>
                  <a:lnTo>
                    <a:pt x="2319" y="102"/>
                  </a:lnTo>
                  <a:lnTo>
                    <a:pt x="2282" y="102"/>
                  </a:lnTo>
                  <a:lnTo>
                    <a:pt x="2224" y="108"/>
                  </a:lnTo>
                  <a:lnTo>
                    <a:pt x="2186" y="119"/>
                  </a:lnTo>
                  <a:lnTo>
                    <a:pt x="2167" y="128"/>
                  </a:lnTo>
                  <a:lnTo>
                    <a:pt x="2164" y="128"/>
                  </a:lnTo>
                  <a:lnTo>
                    <a:pt x="2150" y="134"/>
                  </a:lnTo>
                  <a:lnTo>
                    <a:pt x="2143" y="14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15" y="154"/>
                  </a:lnTo>
                  <a:lnTo>
                    <a:pt x="2090" y="178"/>
                  </a:lnTo>
                  <a:lnTo>
                    <a:pt x="2065" y="204"/>
                  </a:lnTo>
                  <a:lnTo>
                    <a:pt x="2061" y="222"/>
                  </a:lnTo>
                  <a:lnTo>
                    <a:pt x="2042" y="261"/>
                  </a:lnTo>
                  <a:lnTo>
                    <a:pt x="2039" y="281"/>
                  </a:lnTo>
                  <a:lnTo>
                    <a:pt x="2039" y="357"/>
                  </a:lnTo>
                  <a:lnTo>
                    <a:pt x="2039" y="360"/>
                  </a:lnTo>
                  <a:lnTo>
                    <a:pt x="2034" y="374"/>
                  </a:lnTo>
                  <a:lnTo>
                    <a:pt x="2022" y="381"/>
                  </a:lnTo>
                  <a:lnTo>
                    <a:pt x="2014" y="383"/>
                  </a:lnTo>
                  <a:lnTo>
                    <a:pt x="2011" y="383"/>
                  </a:lnTo>
                  <a:lnTo>
                    <a:pt x="1996" y="376"/>
                  </a:lnTo>
                  <a:lnTo>
                    <a:pt x="1989" y="366"/>
                  </a:lnTo>
                  <a:lnTo>
                    <a:pt x="1988" y="357"/>
                  </a:lnTo>
                  <a:lnTo>
                    <a:pt x="1988" y="357"/>
                  </a:lnTo>
                  <a:lnTo>
                    <a:pt x="1972" y="334"/>
                  </a:lnTo>
                  <a:lnTo>
                    <a:pt x="1953" y="277"/>
                  </a:lnTo>
                  <a:lnTo>
                    <a:pt x="1938" y="255"/>
                  </a:lnTo>
                  <a:lnTo>
                    <a:pt x="1918" y="232"/>
                  </a:lnTo>
                  <a:lnTo>
                    <a:pt x="1880" y="175"/>
                  </a:lnTo>
                  <a:lnTo>
                    <a:pt x="1860" y="154"/>
                  </a:lnTo>
                  <a:lnTo>
                    <a:pt x="1844" y="136"/>
                  </a:lnTo>
                  <a:lnTo>
                    <a:pt x="1826" y="128"/>
                  </a:lnTo>
                  <a:lnTo>
                    <a:pt x="1810" y="128"/>
                  </a:lnTo>
                  <a:lnTo>
                    <a:pt x="1784" y="102"/>
                  </a:lnTo>
                  <a:lnTo>
                    <a:pt x="1781" y="102"/>
                  </a:lnTo>
                  <a:lnTo>
                    <a:pt x="1767" y="96"/>
                  </a:lnTo>
                  <a:lnTo>
                    <a:pt x="1760" y="85"/>
                  </a:lnTo>
                  <a:lnTo>
                    <a:pt x="1758" y="76"/>
                  </a:lnTo>
                  <a:lnTo>
                    <a:pt x="1748" y="68"/>
                  </a:lnTo>
                  <a:lnTo>
                    <a:pt x="1723" y="58"/>
                  </a:lnTo>
                  <a:lnTo>
                    <a:pt x="1680" y="52"/>
                  </a:lnTo>
                  <a:lnTo>
                    <a:pt x="1657" y="52"/>
                  </a:lnTo>
                  <a:lnTo>
                    <a:pt x="1599" y="52"/>
                  </a:lnTo>
                  <a:lnTo>
                    <a:pt x="1513" y="63"/>
                  </a:lnTo>
                  <a:lnTo>
                    <a:pt x="1456" y="85"/>
                  </a:lnTo>
                  <a:lnTo>
                    <a:pt x="1427" y="102"/>
                  </a:lnTo>
                  <a:lnTo>
                    <a:pt x="1424" y="102"/>
                  </a:lnTo>
                  <a:lnTo>
                    <a:pt x="1410" y="108"/>
                  </a:lnTo>
                  <a:lnTo>
                    <a:pt x="1403" y="119"/>
                  </a:lnTo>
                  <a:lnTo>
                    <a:pt x="1401" y="128"/>
                  </a:lnTo>
                  <a:lnTo>
                    <a:pt x="1377" y="154"/>
                  </a:lnTo>
                  <a:lnTo>
                    <a:pt x="1373" y="169"/>
                  </a:lnTo>
                  <a:lnTo>
                    <a:pt x="1354" y="188"/>
                  </a:lnTo>
                  <a:lnTo>
                    <a:pt x="1351" y="204"/>
                  </a:lnTo>
                  <a:lnTo>
                    <a:pt x="1348" y="220"/>
                  </a:lnTo>
                  <a:lnTo>
                    <a:pt x="1328" y="240"/>
                  </a:lnTo>
                  <a:lnTo>
                    <a:pt x="1325" y="255"/>
                  </a:lnTo>
                  <a:lnTo>
                    <a:pt x="1322" y="271"/>
                  </a:lnTo>
                  <a:lnTo>
                    <a:pt x="1304" y="290"/>
                  </a:lnTo>
                  <a:lnTo>
                    <a:pt x="1300" y="305"/>
                  </a:lnTo>
                  <a:lnTo>
                    <a:pt x="1300" y="314"/>
                  </a:lnTo>
                  <a:lnTo>
                    <a:pt x="1292" y="326"/>
                  </a:lnTo>
                  <a:lnTo>
                    <a:pt x="1278" y="331"/>
                  </a:lnTo>
                  <a:lnTo>
                    <a:pt x="1275" y="331"/>
                  </a:lnTo>
                  <a:lnTo>
                    <a:pt x="1271" y="331"/>
                  </a:lnTo>
                  <a:lnTo>
                    <a:pt x="1257" y="326"/>
                  </a:lnTo>
                  <a:lnTo>
                    <a:pt x="1249" y="314"/>
                  </a:lnTo>
                  <a:lnTo>
                    <a:pt x="1249" y="305"/>
                  </a:lnTo>
                  <a:lnTo>
                    <a:pt x="1249" y="305"/>
                  </a:lnTo>
                  <a:lnTo>
                    <a:pt x="1249" y="281"/>
                  </a:lnTo>
                  <a:lnTo>
                    <a:pt x="1224" y="255"/>
                  </a:lnTo>
                  <a:lnTo>
                    <a:pt x="1198" y="230"/>
                  </a:lnTo>
                  <a:lnTo>
                    <a:pt x="1172" y="204"/>
                  </a:lnTo>
                  <a:lnTo>
                    <a:pt x="1156" y="201"/>
                  </a:lnTo>
                  <a:lnTo>
                    <a:pt x="1138" y="182"/>
                  </a:lnTo>
                  <a:lnTo>
                    <a:pt x="1122" y="178"/>
                  </a:lnTo>
                  <a:lnTo>
                    <a:pt x="1106" y="175"/>
                  </a:lnTo>
                  <a:lnTo>
                    <a:pt x="1086" y="156"/>
                  </a:lnTo>
                  <a:lnTo>
                    <a:pt x="1070" y="154"/>
                  </a:lnTo>
                  <a:lnTo>
                    <a:pt x="1051" y="149"/>
                  </a:lnTo>
                  <a:lnTo>
                    <a:pt x="1023" y="131"/>
                  </a:lnTo>
                  <a:lnTo>
                    <a:pt x="1020" y="128"/>
                  </a:lnTo>
                  <a:lnTo>
                    <a:pt x="1000" y="125"/>
                  </a:lnTo>
                  <a:lnTo>
                    <a:pt x="971" y="105"/>
                  </a:lnTo>
                  <a:lnTo>
                    <a:pt x="968" y="102"/>
                  </a:lnTo>
                  <a:lnTo>
                    <a:pt x="918" y="102"/>
                  </a:lnTo>
                  <a:lnTo>
                    <a:pt x="867" y="102"/>
                  </a:lnTo>
                  <a:lnTo>
                    <a:pt x="841" y="102"/>
                  </a:lnTo>
                  <a:lnTo>
                    <a:pt x="816" y="102"/>
                  </a:lnTo>
                  <a:lnTo>
                    <a:pt x="791" y="102"/>
                  </a:lnTo>
                  <a:lnTo>
                    <a:pt x="765" y="102"/>
                  </a:lnTo>
                  <a:lnTo>
                    <a:pt x="739" y="128"/>
                  </a:lnTo>
                  <a:lnTo>
                    <a:pt x="713" y="154"/>
                  </a:lnTo>
                  <a:lnTo>
                    <a:pt x="689" y="178"/>
                  </a:lnTo>
                  <a:lnTo>
                    <a:pt x="663" y="204"/>
                  </a:lnTo>
                  <a:lnTo>
                    <a:pt x="660" y="220"/>
                  </a:lnTo>
                  <a:lnTo>
                    <a:pt x="640" y="240"/>
                  </a:lnTo>
                  <a:lnTo>
                    <a:pt x="637" y="255"/>
                  </a:lnTo>
                  <a:lnTo>
                    <a:pt x="634" y="271"/>
                  </a:lnTo>
                  <a:lnTo>
                    <a:pt x="616" y="290"/>
                  </a:lnTo>
                  <a:lnTo>
                    <a:pt x="611" y="305"/>
                  </a:lnTo>
                  <a:lnTo>
                    <a:pt x="608" y="326"/>
                  </a:lnTo>
                  <a:lnTo>
                    <a:pt x="590" y="354"/>
                  </a:lnTo>
                  <a:lnTo>
                    <a:pt x="587" y="357"/>
                  </a:lnTo>
                  <a:lnTo>
                    <a:pt x="587" y="407"/>
                  </a:lnTo>
                  <a:lnTo>
                    <a:pt x="585" y="416"/>
                  </a:lnTo>
                  <a:lnTo>
                    <a:pt x="578" y="427"/>
                  </a:lnTo>
                  <a:lnTo>
                    <a:pt x="564" y="433"/>
                  </a:lnTo>
                  <a:lnTo>
                    <a:pt x="561" y="433"/>
                  </a:lnTo>
                  <a:lnTo>
                    <a:pt x="535" y="433"/>
                  </a:lnTo>
                  <a:lnTo>
                    <a:pt x="517" y="414"/>
                  </a:lnTo>
                  <a:lnTo>
                    <a:pt x="481" y="391"/>
                  </a:lnTo>
                  <a:lnTo>
                    <a:pt x="452" y="383"/>
                  </a:lnTo>
                  <a:lnTo>
                    <a:pt x="433" y="383"/>
                  </a:lnTo>
                  <a:lnTo>
                    <a:pt x="306" y="383"/>
                  </a:lnTo>
                  <a:lnTo>
                    <a:pt x="271" y="386"/>
                  </a:lnTo>
                  <a:lnTo>
                    <a:pt x="214" y="404"/>
                  </a:lnTo>
                  <a:lnTo>
                    <a:pt x="178" y="407"/>
                  </a:lnTo>
                  <a:lnTo>
                    <a:pt x="157" y="423"/>
                  </a:lnTo>
                  <a:lnTo>
                    <a:pt x="114" y="444"/>
                  </a:lnTo>
                  <a:lnTo>
                    <a:pt x="86" y="466"/>
                  </a:lnTo>
                  <a:lnTo>
                    <a:pt x="76" y="485"/>
                  </a:lnTo>
                  <a:lnTo>
                    <a:pt x="68" y="495"/>
                  </a:lnTo>
                  <a:lnTo>
                    <a:pt x="56" y="520"/>
                  </a:lnTo>
                  <a:lnTo>
                    <a:pt x="51" y="563"/>
                  </a:lnTo>
                  <a:lnTo>
                    <a:pt x="51" y="586"/>
                  </a:lnTo>
                  <a:lnTo>
                    <a:pt x="51" y="714"/>
                  </a:lnTo>
                  <a:lnTo>
                    <a:pt x="51" y="790"/>
                  </a:lnTo>
                  <a:lnTo>
                    <a:pt x="51" y="841"/>
                  </a:lnTo>
                  <a:lnTo>
                    <a:pt x="53" y="876"/>
                  </a:lnTo>
                  <a:lnTo>
                    <a:pt x="74" y="933"/>
                  </a:lnTo>
                  <a:lnTo>
                    <a:pt x="76" y="969"/>
                  </a:lnTo>
                  <a:lnTo>
                    <a:pt x="134" y="1084"/>
                  </a:lnTo>
                  <a:lnTo>
                    <a:pt x="214" y="1261"/>
                  </a:lnTo>
                  <a:lnTo>
                    <a:pt x="260" y="1386"/>
                  </a:lnTo>
                  <a:lnTo>
                    <a:pt x="280" y="1452"/>
                  </a:lnTo>
                  <a:lnTo>
                    <a:pt x="296" y="1488"/>
                  </a:lnTo>
                  <a:lnTo>
                    <a:pt x="306" y="1545"/>
                  </a:lnTo>
                  <a:lnTo>
                    <a:pt x="306" y="1579"/>
                  </a:lnTo>
                  <a:lnTo>
                    <a:pt x="309" y="1615"/>
                  </a:lnTo>
                  <a:lnTo>
                    <a:pt x="329" y="1672"/>
                  </a:lnTo>
                  <a:lnTo>
                    <a:pt x="332" y="1707"/>
                  </a:lnTo>
                  <a:lnTo>
                    <a:pt x="350" y="1764"/>
                  </a:lnTo>
                  <a:lnTo>
                    <a:pt x="398" y="1879"/>
                  </a:lnTo>
                  <a:lnTo>
                    <a:pt x="433" y="1936"/>
                  </a:lnTo>
                  <a:lnTo>
                    <a:pt x="398" y="1879"/>
                  </a:lnTo>
                  <a:lnTo>
                    <a:pt x="340" y="1764"/>
                  </a:lnTo>
                  <a:lnTo>
                    <a:pt x="306" y="1707"/>
                  </a:lnTo>
                  <a:lnTo>
                    <a:pt x="290" y="1672"/>
                  </a:lnTo>
                  <a:lnTo>
                    <a:pt x="280" y="1615"/>
                  </a:lnTo>
                  <a:lnTo>
                    <a:pt x="280" y="1579"/>
                  </a:lnTo>
                  <a:lnTo>
                    <a:pt x="277" y="1545"/>
                  </a:lnTo>
                  <a:lnTo>
                    <a:pt x="259" y="1488"/>
                  </a:lnTo>
                  <a:lnTo>
                    <a:pt x="254" y="1452"/>
                  </a:lnTo>
                  <a:lnTo>
                    <a:pt x="214" y="1337"/>
                  </a:lnTo>
                  <a:lnTo>
                    <a:pt x="108" y="1099"/>
                  </a:lnTo>
                  <a:lnTo>
                    <a:pt x="51" y="969"/>
                  </a:lnTo>
                  <a:lnTo>
                    <a:pt x="35" y="933"/>
                  </a:lnTo>
                  <a:lnTo>
                    <a:pt x="16" y="876"/>
                  </a:lnTo>
                  <a:lnTo>
                    <a:pt x="0" y="841"/>
                  </a:lnTo>
                  <a:lnTo>
                    <a:pt x="0" y="764"/>
                  </a:lnTo>
                  <a:lnTo>
                    <a:pt x="0" y="688"/>
                  </a:lnTo>
                  <a:lnTo>
                    <a:pt x="0" y="561"/>
                  </a:lnTo>
                  <a:lnTo>
                    <a:pt x="0" y="542"/>
                  </a:lnTo>
                  <a:lnTo>
                    <a:pt x="9" y="505"/>
                  </a:lnTo>
                  <a:lnTo>
                    <a:pt x="32" y="456"/>
                  </a:lnTo>
                  <a:lnTo>
                    <a:pt x="51" y="433"/>
                  </a:lnTo>
                  <a:lnTo>
                    <a:pt x="61" y="414"/>
                  </a:lnTo>
                  <a:lnTo>
                    <a:pt x="88" y="386"/>
                  </a:lnTo>
                  <a:lnTo>
                    <a:pt x="117" y="367"/>
                  </a:lnTo>
                  <a:lnTo>
                    <a:pt x="142" y="357"/>
                  </a:lnTo>
                  <a:lnTo>
                    <a:pt x="152" y="357"/>
                  </a:lnTo>
                  <a:lnTo>
                    <a:pt x="188" y="341"/>
                  </a:lnTo>
                  <a:lnTo>
                    <a:pt x="246" y="331"/>
                  </a:lnTo>
                  <a:lnTo>
                    <a:pt x="280" y="331"/>
                  </a:lnTo>
                  <a:lnTo>
                    <a:pt x="408" y="331"/>
                  </a:lnTo>
                  <a:lnTo>
                    <a:pt x="426" y="333"/>
                  </a:lnTo>
                  <a:lnTo>
                    <a:pt x="464" y="341"/>
                  </a:lnTo>
                  <a:lnTo>
                    <a:pt x="498" y="361"/>
                  </a:lnTo>
                  <a:lnTo>
                    <a:pt x="525" y="390"/>
                  </a:lnTo>
                  <a:lnTo>
                    <a:pt x="535" y="407"/>
                  </a:lnTo>
                  <a:lnTo>
                    <a:pt x="484" y="407"/>
                  </a:lnTo>
                  <a:lnTo>
                    <a:pt x="484" y="331"/>
                  </a:lnTo>
                  <a:lnTo>
                    <a:pt x="484" y="313"/>
                  </a:lnTo>
                  <a:lnTo>
                    <a:pt x="494" y="274"/>
                  </a:lnTo>
                  <a:lnTo>
                    <a:pt x="509" y="255"/>
                  </a:lnTo>
                  <a:lnTo>
                    <a:pt x="512" y="235"/>
                  </a:lnTo>
                  <a:lnTo>
                    <a:pt x="532" y="207"/>
                  </a:lnTo>
                  <a:lnTo>
                    <a:pt x="535" y="204"/>
                  </a:lnTo>
                  <a:lnTo>
                    <a:pt x="538" y="185"/>
                  </a:lnTo>
                  <a:lnTo>
                    <a:pt x="558" y="156"/>
                  </a:lnTo>
                  <a:lnTo>
                    <a:pt x="561" y="154"/>
                  </a:lnTo>
                  <a:lnTo>
                    <a:pt x="587" y="128"/>
                  </a:lnTo>
                  <a:lnTo>
                    <a:pt x="611" y="102"/>
                  </a:lnTo>
                  <a:lnTo>
                    <a:pt x="637" y="76"/>
                  </a:lnTo>
                  <a:lnTo>
                    <a:pt x="663" y="52"/>
                  </a:lnTo>
                  <a:lnTo>
                    <a:pt x="682" y="48"/>
                  </a:lnTo>
                  <a:lnTo>
                    <a:pt x="720" y="29"/>
                  </a:lnTo>
                  <a:lnTo>
                    <a:pt x="739" y="26"/>
                  </a:lnTo>
                  <a:lnTo>
                    <a:pt x="765" y="26"/>
                  </a:lnTo>
                  <a:lnTo>
                    <a:pt x="791" y="26"/>
                  </a:lnTo>
                  <a:lnTo>
                    <a:pt x="828" y="26"/>
                  </a:lnTo>
                  <a:lnTo>
                    <a:pt x="895" y="35"/>
                  </a:lnTo>
                  <a:lnTo>
                    <a:pt x="988" y="58"/>
                  </a:lnTo>
                  <a:lnTo>
                    <a:pt x="1046" y="76"/>
                  </a:lnTo>
                  <a:lnTo>
                    <a:pt x="1064" y="79"/>
                  </a:lnTo>
                  <a:lnTo>
                    <a:pt x="1093" y="99"/>
                  </a:lnTo>
                  <a:lnTo>
                    <a:pt x="1096" y="102"/>
                  </a:lnTo>
                  <a:lnTo>
                    <a:pt x="1106" y="103"/>
                  </a:lnTo>
                  <a:lnTo>
                    <a:pt x="1123" y="111"/>
                  </a:lnTo>
                  <a:lnTo>
                    <a:pt x="1138" y="125"/>
                  </a:lnTo>
                  <a:lnTo>
                    <a:pt x="1146" y="144"/>
                  </a:lnTo>
                  <a:lnTo>
                    <a:pt x="1148" y="154"/>
                  </a:lnTo>
                  <a:lnTo>
                    <a:pt x="1172" y="178"/>
                  </a:lnTo>
                  <a:lnTo>
                    <a:pt x="1198" y="204"/>
                  </a:lnTo>
                  <a:lnTo>
                    <a:pt x="1224" y="230"/>
                  </a:lnTo>
                  <a:lnTo>
                    <a:pt x="1224" y="232"/>
                  </a:lnTo>
                  <a:lnTo>
                    <a:pt x="1229" y="247"/>
                  </a:lnTo>
                  <a:lnTo>
                    <a:pt x="1241" y="254"/>
                  </a:lnTo>
                  <a:lnTo>
                    <a:pt x="1249" y="255"/>
                  </a:lnTo>
                  <a:lnTo>
                    <a:pt x="1198" y="255"/>
                  </a:lnTo>
                  <a:lnTo>
                    <a:pt x="1198" y="235"/>
                  </a:lnTo>
                  <a:lnTo>
                    <a:pt x="1203" y="214"/>
                  </a:lnTo>
                  <a:lnTo>
                    <a:pt x="1215" y="205"/>
                  </a:lnTo>
                  <a:lnTo>
                    <a:pt x="1224" y="204"/>
                  </a:lnTo>
                  <a:lnTo>
                    <a:pt x="1226" y="185"/>
                  </a:lnTo>
                  <a:lnTo>
                    <a:pt x="1246" y="156"/>
                  </a:lnTo>
                  <a:lnTo>
                    <a:pt x="1249" y="154"/>
                  </a:lnTo>
                  <a:lnTo>
                    <a:pt x="1249" y="144"/>
                  </a:lnTo>
                  <a:lnTo>
                    <a:pt x="1258" y="132"/>
                  </a:lnTo>
                  <a:lnTo>
                    <a:pt x="1281" y="118"/>
                  </a:lnTo>
                  <a:lnTo>
                    <a:pt x="1300" y="102"/>
                  </a:lnTo>
                  <a:lnTo>
                    <a:pt x="1325" y="76"/>
                  </a:lnTo>
                  <a:lnTo>
                    <a:pt x="1328" y="76"/>
                  </a:lnTo>
                  <a:lnTo>
                    <a:pt x="1343" y="70"/>
                  </a:lnTo>
                  <a:lnTo>
                    <a:pt x="1350" y="60"/>
                  </a:lnTo>
                  <a:lnTo>
                    <a:pt x="1351" y="52"/>
                  </a:lnTo>
                  <a:lnTo>
                    <a:pt x="1411" y="32"/>
                  </a:lnTo>
                  <a:lnTo>
                    <a:pt x="1545" y="3"/>
                  </a:lnTo>
                  <a:lnTo>
                    <a:pt x="1606" y="0"/>
                  </a:lnTo>
                  <a:lnTo>
                    <a:pt x="1682" y="0"/>
                  </a:lnTo>
                  <a:lnTo>
                    <a:pt x="1701" y="0"/>
                  </a:lnTo>
                  <a:lnTo>
                    <a:pt x="1724" y="6"/>
                  </a:lnTo>
                  <a:lnTo>
                    <a:pt x="1733" y="17"/>
                  </a:lnTo>
                  <a:lnTo>
                    <a:pt x="1734" y="26"/>
                  </a:lnTo>
                  <a:lnTo>
                    <a:pt x="1737" y="26"/>
                  </a:lnTo>
                  <a:lnTo>
                    <a:pt x="1751" y="32"/>
                  </a:lnTo>
                  <a:lnTo>
                    <a:pt x="1758" y="42"/>
                  </a:lnTo>
                  <a:lnTo>
                    <a:pt x="1758" y="52"/>
                  </a:lnTo>
                  <a:lnTo>
                    <a:pt x="1763" y="52"/>
                  </a:lnTo>
                  <a:lnTo>
                    <a:pt x="1777" y="58"/>
                  </a:lnTo>
                  <a:lnTo>
                    <a:pt x="1784" y="68"/>
                  </a:lnTo>
                  <a:lnTo>
                    <a:pt x="1784" y="76"/>
                  </a:lnTo>
                  <a:lnTo>
                    <a:pt x="1810" y="102"/>
                  </a:lnTo>
                  <a:lnTo>
                    <a:pt x="1836" y="128"/>
                  </a:lnTo>
                  <a:lnTo>
                    <a:pt x="1854" y="149"/>
                  </a:lnTo>
                  <a:lnTo>
                    <a:pt x="1893" y="207"/>
                  </a:lnTo>
                  <a:lnTo>
                    <a:pt x="1912" y="230"/>
                  </a:lnTo>
                  <a:lnTo>
                    <a:pt x="1930" y="251"/>
                  </a:lnTo>
                  <a:lnTo>
                    <a:pt x="1953" y="301"/>
                  </a:lnTo>
                  <a:lnTo>
                    <a:pt x="1962" y="337"/>
                  </a:lnTo>
                  <a:lnTo>
                    <a:pt x="1963" y="357"/>
                  </a:lnTo>
                  <a:lnTo>
                    <a:pt x="1912" y="357"/>
                  </a:lnTo>
                  <a:lnTo>
                    <a:pt x="1912" y="281"/>
                  </a:lnTo>
                  <a:lnTo>
                    <a:pt x="1912" y="261"/>
                  </a:lnTo>
                  <a:lnTo>
                    <a:pt x="1922" y="222"/>
                  </a:lnTo>
                  <a:lnTo>
                    <a:pt x="1938" y="204"/>
                  </a:lnTo>
                  <a:lnTo>
                    <a:pt x="1953" y="185"/>
                  </a:lnTo>
                  <a:lnTo>
                    <a:pt x="1972" y="146"/>
                  </a:lnTo>
                  <a:lnTo>
                    <a:pt x="1988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29" y="128"/>
                  </a:lnTo>
                  <a:lnTo>
                    <a:pt x="2049" y="118"/>
                  </a:lnTo>
                  <a:lnTo>
                    <a:pt x="2065" y="102"/>
                  </a:lnTo>
                  <a:lnTo>
                    <a:pt x="2084" y="93"/>
                  </a:lnTo>
                  <a:lnTo>
                    <a:pt x="2123" y="83"/>
                  </a:lnTo>
                  <a:lnTo>
                    <a:pt x="2167" y="83"/>
                  </a:lnTo>
                  <a:lnTo>
                    <a:pt x="2216" y="93"/>
                  </a:lnTo>
                  <a:lnTo>
                    <a:pt x="2243" y="102"/>
                  </a:lnTo>
                  <a:lnTo>
                    <a:pt x="2262" y="103"/>
                  </a:lnTo>
                  <a:lnTo>
                    <a:pt x="2300" y="111"/>
                  </a:lnTo>
                  <a:lnTo>
                    <a:pt x="2358" y="134"/>
                  </a:lnTo>
                  <a:lnTo>
                    <a:pt x="2396" y="154"/>
                  </a:lnTo>
                  <a:lnTo>
                    <a:pt x="2472" y="191"/>
                  </a:lnTo>
                  <a:lnTo>
                    <a:pt x="2548" y="230"/>
                  </a:lnTo>
                  <a:lnTo>
                    <a:pt x="2567" y="240"/>
                  </a:lnTo>
                  <a:lnTo>
                    <a:pt x="2599" y="267"/>
                  </a:lnTo>
                  <a:lnTo>
                    <a:pt x="2642" y="318"/>
                  </a:lnTo>
                  <a:lnTo>
                    <a:pt x="2676" y="357"/>
                  </a:lnTo>
                  <a:lnTo>
                    <a:pt x="2732" y="369"/>
                  </a:lnTo>
                  <a:lnTo>
                    <a:pt x="2819" y="404"/>
                  </a:lnTo>
                  <a:lnTo>
                    <a:pt x="2887" y="457"/>
                  </a:lnTo>
                  <a:lnTo>
                    <a:pt x="2937" y="523"/>
                  </a:lnTo>
                  <a:lnTo>
                    <a:pt x="2957" y="561"/>
                  </a:lnTo>
                  <a:lnTo>
                    <a:pt x="2957" y="561"/>
                  </a:lnTo>
                  <a:lnTo>
                    <a:pt x="2957" y="56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5022B00-EFF5-4F9B-99C0-097F51B0F39B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17549" y="4479206"/>
              <a:ext cx="398899" cy="520302"/>
            </a:xfrm>
            <a:custGeom>
              <a:avLst/>
              <a:gdLst>
                <a:gd name="T0" fmla="*/ 1154 w 1173"/>
                <a:gd name="T1" fmla="*/ 1528 h 1529"/>
                <a:gd name="T2" fmla="*/ 1058 w 1173"/>
                <a:gd name="T3" fmla="*/ 1498 h 1529"/>
                <a:gd name="T4" fmla="*/ 1001 w 1173"/>
                <a:gd name="T5" fmla="*/ 1475 h 1529"/>
                <a:gd name="T6" fmla="*/ 943 w 1173"/>
                <a:gd name="T7" fmla="*/ 1453 h 1529"/>
                <a:gd name="T8" fmla="*/ 886 w 1173"/>
                <a:gd name="T9" fmla="*/ 1420 h 1529"/>
                <a:gd name="T10" fmla="*/ 847 w 1173"/>
                <a:gd name="T11" fmla="*/ 1386 h 1529"/>
                <a:gd name="T12" fmla="*/ 817 w 1173"/>
                <a:gd name="T13" fmla="*/ 1359 h 1529"/>
                <a:gd name="T14" fmla="*/ 797 w 1173"/>
                <a:gd name="T15" fmla="*/ 1335 h 1529"/>
                <a:gd name="T16" fmla="*/ 765 w 1173"/>
                <a:gd name="T17" fmla="*/ 1309 h 1529"/>
                <a:gd name="T18" fmla="*/ 750 w 1173"/>
                <a:gd name="T19" fmla="*/ 1280 h 1529"/>
                <a:gd name="T20" fmla="*/ 722 w 1173"/>
                <a:gd name="T21" fmla="*/ 1250 h 1529"/>
                <a:gd name="T22" fmla="*/ 698 w 1173"/>
                <a:gd name="T23" fmla="*/ 1230 h 1529"/>
                <a:gd name="T24" fmla="*/ 664 w 1173"/>
                <a:gd name="T25" fmla="*/ 1173 h 1529"/>
                <a:gd name="T26" fmla="*/ 573 w 1173"/>
                <a:gd name="T27" fmla="*/ 999 h 1529"/>
                <a:gd name="T28" fmla="*/ 536 w 1173"/>
                <a:gd name="T29" fmla="*/ 892 h 1529"/>
                <a:gd name="T30" fmla="*/ 516 w 1173"/>
                <a:gd name="T31" fmla="*/ 834 h 1529"/>
                <a:gd name="T32" fmla="*/ 510 w 1173"/>
                <a:gd name="T33" fmla="*/ 740 h 1529"/>
                <a:gd name="T34" fmla="*/ 510 w 1173"/>
                <a:gd name="T35" fmla="*/ 587 h 1529"/>
                <a:gd name="T36" fmla="*/ 430 w 1173"/>
                <a:gd name="T37" fmla="*/ 472 h 1529"/>
                <a:gd name="T38" fmla="*/ 372 w 1173"/>
                <a:gd name="T39" fmla="*/ 396 h 1529"/>
                <a:gd name="T40" fmla="*/ 281 w 1173"/>
                <a:gd name="T41" fmla="*/ 281 h 1529"/>
                <a:gd name="T42" fmla="*/ 166 w 1173"/>
                <a:gd name="T43" fmla="*/ 188 h 1529"/>
                <a:gd name="T44" fmla="*/ 90 w 1173"/>
                <a:gd name="T45" fmla="*/ 115 h 1529"/>
                <a:gd name="T46" fmla="*/ 36 w 1173"/>
                <a:gd name="T47" fmla="*/ 58 h 1529"/>
                <a:gd name="T48" fmla="*/ 0 w 1173"/>
                <a:gd name="T49" fmla="*/ 0 h 1529"/>
                <a:gd name="T50" fmla="*/ 23 w 1173"/>
                <a:gd name="T51" fmla="*/ 36 h 1529"/>
                <a:gd name="T52" fmla="*/ 51 w 1173"/>
                <a:gd name="T53" fmla="*/ 78 h 1529"/>
                <a:gd name="T54" fmla="*/ 109 w 1173"/>
                <a:gd name="T55" fmla="*/ 125 h 1529"/>
                <a:gd name="T56" fmla="*/ 166 w 1173"/>
                <a:gd name="T57" fmla="*/ 151 h 1529"/>
                <a:gd name="T58" fmla="*/ 281 w 1173"/>
                <a:gd name="T59" fmla="*/ 256 h 1529"/>
                <a:gd name="T60" fmla="*/ 385 w 1173"/>
                <a:gd name="T61" fmla="*/ 370 h 1529"/>
                <a:gd name="T62" fmla="*/ 443 w 1173"/>
                <a:gd name="T63" fmla="*/ 446 h 1529"/>
                <a:gd name="T64" fmla="*/ 510 w 1173"/>
                <a:gd name="T65" fmla="*/ 561 h 1529"/>
                <a:gd name="T66" fmla="*/ 510 w 1173"/>
                <a:gd name="T67" fmla="*/ 561 h 1529"/>
                <a:gd name="T68" fmla="*/ 513 w 1173"/>
                <a:gd name="T69" fmla="*/ 753 h 1529"/>
                <a:gd name="T70" fmla="*/ 536 w 1173"/>
                <a:gd name="T71" fmla="*/ 867 h 1529"/>
                <a:gd name="T72" fmla="*/ 573 w 1173"/>
                <a:gd name="T73" fmla="*/ 973 h 1529"/>
                <a:gd name="T74" fmla="*/ 664 w 1173"/>
                <a:gd name="T75" fmla="*/ 1147 h 1529"/>
                <a:gd name="T76" fmla="*/ 695 w 1173"/>
                <a:gd name="T77" fmla="*/ 1204 h 1529"/>
                <a:gd name="T78" fmla="*/ 730 w 1173"/>
                <a:gd name="T79" fmla="*/ 1243 h 1529"/>
                <a:gd name="T80" fmla="*/ 757 w 1173"/>
                <a:gd name="T81" fmla="*/ 1273 h 1529"/>
                <a:gd name="T82" fmla="*/ 781 w 1173"/>
                <a:gd name="T83" fmla="*/ 1293 h 1529"/>
                <a:gd name="T84" fmla="*/ 807 w 1173"/>
                <a:gd name="T85" fmla="*/ 1324 h 1529"/>
                <a:gd name="T86" fmla="*/ 841 w 1173"/>
                <a:gd name="T87" fmla="*/ 1350 h 1529"/>
                <a:gd name="T88" fmla="*/ 930 w 1173"/>
                <a:gd name="T89" fmla="*/ 1415 h 1529"/>
                <a:gd name="T90" fmla="*/ 1048 w 1173"/>
                <a:gd name="T91" fmla="*/ 1488 h 1529"/>
                <a:gd name="T92" fmla="*/ 1154 w 1173"/>
                <a:gd name="T93" fmla="*/ 152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3" h="1529">
                  <a:moveTo>
                    <a:pt x="1173" y="1529"/>
                  </a:moveTo>
                  <a:lnTo>
                    <a:pt x="1154" y="1528"/>
                  </a:lnTo>
                  <a:lnTo>
                    <a:pt x="1115" y="1519"/>
                  </a:lnTo>
                  <a:lnTo>
                    <a:pt x="1058" y="1498"/>
                  </a:lnTo>
                  <a:lnTo>
                    <a:pt x="1019" y="1478"/>
                  </a:lnTo>
                  <a:lnTo>
                    <a:pt x="1001" y="1475"/>
                  </a:lnTo>
                  <a:lnTo>
                    <a:pt x="962" y="1456"/>
                  </a:lnTo>
                  <a:lnTo>
                    <a:pt x="943" y="1453"/>
                  </a:lnTo>
                  <a:lnTo>
                    <a:pt x="925" y="1449"/>
                  </a:lnTo>
                  <a:lnTo>
                    <a:pt x="886" y="1420"/>
                  </a:lnTo>
                  <a:lnTo>
                    <a:pt x="867" y="1402"/>
                  </a:lnTo>
                  <a:lnTo>
                    <a:pt x="847" y="1386"/>
                  </a:lnTo>
                  <a:lnTo>
                    <a:pt x="826" y="1372"/>
                  </a:lnTo>
                  <a:lnTo>
                    <a:pt x="817" y="1359"/>
                  </a:lnTo>
                  <a:lnTo>
                    <a:pt x="816" y="1350"/>
                  </a:lnTo>
                  <a:lnTo>
                    <a:pt x="797" y="1335"/>
                  </a:lnTo>
                  <a:lnTo>
                    <a:pt x="774" y="1320"/>
                  </a:lnTo>
                  <a:lnTo>
                    <a:pt x="765" y="1309"/>
                  </a:lnTo>
                  <a:lnTo>
                    <a:pt x="765" y="1300"/>
                  </a:lnTo>
                  <a:lnTo>
                    <a:pt x="750" y="1280"/>
                  </a:lnTo>
                  <a:lnTo>
                    <a:pt x="735" y="1259"/>
                  </a:lnTo>
                  <a:lnTo>
                    <a:pt x="722" y="1250"/>
                  </a:lnTo>
                  <a:lnTo>
                    <a:pt x="714" y="1249"/>
                  </a:lnTo>
                  <a:lnTo>
                    <a:pt x="698" y="1230"/>
                  </a:lnTo>
                  <a:lnTo>
                    <a:pt x="679" y="1191"/>
                  </a:lnTo>
                  <a:lnTo>
                    <a:pt x="664" y="1173"/>
                  </a:lnTo>
                  <a:lnTo>
                    <a:pt x="625" y="1100"/>
                  </a:lnTo>
                  <a:lnTo>
                    <a:pt x="573" y="999"/>
                  </a:lnTo>
                  <a:lnTo>
                    <a:pt x="546" y="929"/>
                  </a:lnTo>
                  <a:lnTo>
                    <a:pt x="536" y="892"/>
                  </a:lnTo>
                  <a:lnTo>
                    <a:pt x="527" y="873"/>
                  </a:lnTo>
                  <a:lnTo>
                    <a:pt x="516" y="834"/>
                  </a:lnTo>
                  <a:lnTo>
                    <a:pt x="510" y="777"/>
                  </a:lnTo>
                  <a:lnTo>
                    <a:pt x="510" y="740"/>
                  </a:lnTo>
                  <a:lnTo>
                    <a:pt x="510" y="587"/>
                  </a:lnTo>
                  <a:lnTo>
                    <a:pt x="510" y="587"/>
                  </a:lnTo>
                  <a:lnTo>
                    <a:pt x="487" y="548"/>
                  </a:lnTo>
                  <a:lnTo>
                    <a:pt x="430" y="472"/>
                  </a:lnTo>
                  <a:lnTo>
                    <a:pt x="408" y="433"/>
                  </a:lnTo>
                  <a:lnTo>
                    <a:pt x="372" y="396"/>
                  </a:lnTo>
                  <a:lnTo>
                    <a:pt x="315" y="319"/>
                  </a:lnTo>
                  <a:lnTo>
                    <a:pt x="281" y="281"/>
                  </a:lnTo>
                  <a:lnTo>
                    <a:pt x="242" y="246"/>
                  </a:lnTo>
                  <a:lnTo>
                    <a:pt x="166" y="188"/>
                  </a:lnTo>
                  <a:lnTo>
                    <a:pt x="127" y="154"/>
                  </a:lnTo>
                  <a:lnTo>
                    <a:pt x="90" y="115"/>
                  </a:lnTo>
                  <a:lnTo>
                    <a:pt x="51" y="78"/>
                  </a:lnTo>
                  <a:lnTo>
                    <a:pt x="36" y="58"/>
                  </a:lnTo>
                  <a:lnTo>
                    <a:pt x="15" y="19"/>
                  </a:lnTo>
                  <a:lnTo>
                    <a:pt x="0" y="0"/>
                  </a:lnTo>
                  <a:lnTo>
                    <a:pt x="4" y="16"/>
                  </a:lnTo>
                  <a:lnTo>
                    <a:pt x="23" y="36"/>
                  </a:lnTo>
                  <a:lnTo>
                    <a:pt x="25" y="52"/>
                  </a:lnTo>
                  <a:lnTo>
                    <a:pt x="51" y="78"/>
                  </a:lnTo>
                  <a:lnTo>
                    <a:pt x="70" y="96"/>
                  </a:lnTo>
                  <a:lnTo>
                    <a:pt x="109" y="125"/>
                  </a:lnTo>
                  <a:lnTo>
                    <a:pt x="127" y="128"/>
                  </a:lnTo>
                  <a:lnTo>
                    <a:pt x="166" y="151"/>
                  </a:lnTo>
                  <a:lnTo>
                    <a:pt x="242" y="217"/>
                  </a:lnTo>
                  <a:lnTo>
                    <a:pt x="281" y="256"/>
                  </a:lnTo>
                  <a:lnTo>
                    <a:pt x="319" y="294"/>
                  </a:lnTo>
                  <a:lnTo>
                    <a:pt x="385" y="370"/>
                  </a:lnTo>
                  <a:lnTo>
                    <a:pt x="408" y="409"/>
                  </a:lnTo>
                  <a:lnTo>
                    <a:pt x="443" y="446"/>
                  </a:lnTo>
                  <a:lnTo>
                    <a:pt x="491" y="523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714"/>
                  </a:lnTo>
                  <a:lnTo>
                    <a:pt x="513" y="753"/>
                  </a:lnTo>
                  <a:lnTo>
                    <a:pt x="532" y="829"/>
                  </a:lnTo>
                  <a:lnTo>
                    <a:pt x="536" y="867"/>
                  </a:lnTo>
                  <a:lnTo>
                    <a:pt x="546" y="905"/>
                  </a:lnTo>
                  <a:lnTo>
                    <a:pt x="573" y="973"/>
                  </a:lnTo>
                  <a:lnTo>
                    <a:pt x="625" y="1074"/>
                  </a:lnTo>
                  <a:lnTo>
                    <a:pt x="664" y="1147"/>
                  </a:lnTo>
                  <a:lnTo>
                    <a:pt x="666" y="1165"/>
                  </a:lnTo>
                  <a:lnTo>
                    <a:pt x="695" y="1204"/>
                  </a:lnTo>
                  <a:lnTo>
                    <a:pt x="714" y="1224"/>
                  </a:lnTo>
                  <a:lnTo>
                    <a:pt x="730" y="1243"/>
                  </a:lnTo>
                  <a:lnTo>
                    <a:pt x="744" y="1266"/>
                  </a:lnTo>
                  <a:lnTo>
                    <a:pt x="757" y="1273"/>
                  </a:lnTo>
                  <a:lnTo>
                    <a:pt x="765" y="1274"/>
                  </a:lnTo>
                  <a:lnTo>
                    <a:pt x="781" y="1293"/>
                  </a:lnTo>
                  <a:lnTo>
                    <a:pt x="795" y="1316"/>
                  </a:lnTo>
                  <a:lnTo>
                    <a:pt x="807" y="1324"/>
                  </a:lnTo>
                  <a:lnTo>
                    <a:pt x="816" y="1326"/>
                  </a:lnTo>
                  <a:lnTo>
                    <a:pt x="841" y="1350"/>
                  </a:lnTo>
                  <a:lnTo>
                    <a:pt x="867" y="1376"/>
                  </a:lnTo>
                  <a:lnTo>
                    <a:pt x="930" y="1415"/>
                  </a:lnTo>
                  <a:lnTo>
                    <a:pt x="995" y="1453"/>
                  </a:lnTo>
                  <a:lnTo>
                    <a:pt x="1048" y="1488"/>
                  </a:lnTo>
                  <a:lnTo>
                    <a:pt x="1114" y="1519"/>
                  </a:lnTo>
                  <a:lnTo>
                    <a:pt x="1154" y="1528"/>
                  </a:lnTo>
                  <a:lnTo>
                    <a:pt x="1173" y="152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9DFA6E2F-8F2C-4FFE-AD10-3D2958185D6E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2116" y="4614724"/>
              <a:ext cx="104060" cy="129566"/>
            </a:xfrm>
            <a:custGeom>
              <a:avLst/>
              <a:gdLst>
                <a:gd name="T0" fmla="*/ 0 w 306"/>
                <a:gd name="T1" fmla="*/ 381 h 381"/>
                <a:gd name="T2" fmla="*/ 6 w 306"/>
                <a:gd name="T3" fmla="*/ 368 h 381"/>
                <a:gd name="T4" fmla="*/ 73 w 306"/>
                <a:gd name="T5" fmla="*/ 253 h 381"/>
                <a:gd name="T6" fmla="*/ 128 w 306"/>
                <a:gd name="T7" fmla="*/ 177 h 381"/>
                <a:gd name="T8" fmla="*/ 138 w 306"/>
                <a:gd name="T9" fmla="*/ 159 h 381"/>
                <a:gd name="T10" fmla="*/ 165 w 306"/>
                <a:gd name="T11" fmla="*/ 129 h 381"/>
                <a:gd name="T12" fmla="*/ 217 w 306"/>
                <a:gd name="T13" fmla="*/ 86 h 381"/>
                <a:gd name="T14" fmla="*/ 255 w 306"/>
                <a:gd name="T15" fmla="*/ 50 h 381"/>
                <a:gd name="T16" fmla="*/ 293 w 306"/>
                <a:gd name="T17" fmla="*/ 11 h 381"/>
                <a:gd name="T18" fmla="*/ 306 w 306"/>
                <a:gd name="T19" fmla="*/ 0 h 381"/>
                <a:gd name="T20" fmla="*/ 293 w 306"/>
                <a:gd name="T21" fmla="*/ 11 h 381"/>
                <a:gd name="T22" fmla="*/ 255 w 306"/>
                <a:gd name="T23" fmla="*/ 50 h 381"/>
                <a:gd name="T24" fmla="*/ 232 w 306"/>
                <a:gd name="T25" fmla="*/ 73 h 381"/>
                <a:gd name="T26" fmla="*/ 175 w 306"/>
                <a:gd name="T27" fmla="*/ 139 h 381"/>
                <a:gd name="T28" fmla="*/ 154 w 306"/>
                <a:gd name="T29" fmla="*/ 177 h 381"/>
                <a:gd name="T30" fmla="*/ 76 w 306"/>
                <a:gd name="T31" fmla="*/ 331 h 381"/>
                <a:gd name="T32" fmla="*/ 50 w 306"/>
                <a:gd name="T33" fmla="*/ 381 h 381"/>
                <a:gd name="T34" fmla="*/ 0 w 306"/>
                <a:gd name="T35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81">
                  <a:moveTo>
                    <a:pt x="0" y="381"/>
                  </a:moveTo>
                  <a:lnTo>
                    <a:pt x="6" y="368"/>
                  </a:lnTo>
                  <a:lnTo>
                    <a:pt x="73" y="253"/>
                  </a:lnTo>
                  <a:lnTo>
                    <a:pt x="128" y="177"/>
                  </a:lnTo>
                  <a:lnTo>
                    <a:pt x="138" y="159"/>
                  </a:lnTo>
                  <a:lnTo>
                    <a:pt x="165" y="129"/>
                  </a:lnTo>
                  <a:lnTo>
                    <a:pt x="217" y="86"/>
                  </a:lnTo>
                  <a:lnTo>
                    <a:pt x="255" y="50"/>
                  </a:lnTo>
                  <a:lnTo>
                    <a:pt x="293" y="11"/>
                  </a:lnTo>
                  <a:lnTo>
                    <a:pt x="306" y="0"/>
                  </a:lnTo>
                  <a:lnTo>
                    <a:pt x="293" y="11"/>
                  </a:lnTo>
                  <a:lnTo>
                    <a:pt x="255" y="50"/>
                  </a:lnTo>
                  <a:lnTo>
                    <a:pt x="232" y="73"/>
                  </a:lnTo>
                  <a:lnTo>
                    <a:pt x="175" y="139"/>
                  </a:lnTo>
                  <a:lnTo>
                    <a:pt x="154" y="177"/>
                  </a:lnTo>
                  <a:lnTo>
                    <a:pt x="76" y="331"/>
                  </a:lnTo>
                  <a:lnTo>
                    <a:pt x="50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5ECD8FFB-B8E8-41E7-8E8D-4CBEAD211A2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29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gradFill>
              <a:gsLst>
                <a:gs pos="5000">
                  <a:schemeClr val="tx1">
                    <a:alpha val="14000"/>
                  </a:schemeClr>
                </a:gs>
                <a:gs pos="16000">
                  <a:schemeClr val="tx1">
                    <a:alpha val="0"/>
                  </a:scheme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72068" y="-228169"/>
            <a:ext cx="7148069" cy="1142876"/>
            <a:chOff x="4872068" y="-228169"/>
            <a:chExt cx="7148069" cy="1142876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1BEB08F-7B47-43BA-8E43-63E406E25B13}"/>
                </a:ext>
              </a:extLst>
            </p:cNvPr>
            <p:cNvCxnSpPr/>
            <p:nvPr/>
          </p:nvCxnSpPr>
          <p:spPr>
            <a:xfrm>
              <a:off x="7245392" y="86201"/>
              <a:ext cx="0" cy="59305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87C0FB5-12A6-4482-988A-5CF5298A51E9}"/>
                </a:ext>
              </a:extLst>
            </p:cNvPr>
            <p:cNvCxnSpPr/>
            <p:nvPr/>
          </p:nvCxnSpPr>
          <p:spPr>
            <a:xfrm>
              <a:off x="5286658" y="-46382"/>
              <a:ext cx="0" cy="63601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8E1536B-F49B-4C50-9300-9D021F24A5A6}"/>
                </a:ext>
              </a:extLst>
            </p:cNvPr>
            <p:cNvCxnSpPr/>
            <p:nvPr/>
          </p:nvCxnSpPr>
          <p:spPr>
            <a:xfrm>
              <a:off x="5110917" y="2996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8B87697-0B10-4B6D-A4A3-1B5D7EC653E2}"/>
                </a:ext>
              </a:extLst>
            </p:cNvPr>
            <p:cNvCxnSpPr/>
            <p:nvPr/>
          </p:nvCxnSpPr>
          <p:spPr>
            <a:xfrm>
              <a:off x="6873414" y="41211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370F61E-CFD0-4D39-8065-41AABDC605A9}"/>
                </a:ext>
              </a:extLst>
            </p:cNvPr>
            <p:cNvCxnSpPr/>
            <p:nvPr/>
          </p:nvCxnSpPr>
          <p:spPr>
            <a:xfrm>
              <a:off x="4914253" y="-2729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C50CF92-AB8E-414B-BAFF-545455B09C28}"/>
                </a:ext>
              </a:extLst>
            </p:cNvPr>
            <p:cNvCxnSpPr/>
            <p:nvPr/>
          </p:nvCxnSpPr>
          <p:spPr>
            <a:xfrm>
              <a:off x="5822253" y="41170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BF22DBB-2C45-405C-A423-8540AE531822}"/>
                </a:ext>
              </a:extLst>
            </p:cNvPr>
            <p:cNvCxnSpPr/>
            <p:nvPr/>
          </p:nvCxnSpPr>
          <p:spPr>
            <a:xfrm>
              <a:off x="5110917" y="77491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7BBD248-7184-49A4-959C-F7C8511F651A}"/>
                </a:ext>
              </a:extLst>
            </p:cNvPr>
            <p:cNvCxnSpPr/>
            <p:nvPr/>
          </p:nvCxnSpPr>
          <p:spPr>
            <a:xfrm>
              <a:off x="5458216" y="49632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6D7296B-8D0F-48F8-81EC-6042D5FE4419}"/>
                </a:ext>
              </a:extLst>
            </p:cNvPr>
            <p:cNvCxnSpPr/>
            <p:nvPr/>
          </p:nvCxnSpPr>
          <p:spPr>
            <a:xfrm>
              <a:off x="7417377" y="41211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5D580DB-BAD7-418D-82B5-A6CAB24C83F4}"/>
                </a:ext>
              </a:extLst>
            </p:cNvPr>
            <p:cNvCxnSpPr/>
            <p:nvPr/>
          </p:nvCxnSpPr>
          <p:spPr>
            <a:xfrm>
              <a:off x="5211340" y="52754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310FAF3-4168-447A-88A1-D420DA9C11B0}"/>
                </a:ext>
              </a:extLst>
            </p:cNvPr>
            <p:cNvCxnSpPr/>
            <p:nvPr/>
          </p:nvCxnSpPr>
          <p:spPr>
            <a:xfrm>
              <a:off x="7048900" y="1140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CE261B-6D94-4045-9CDA-D8698DD9604A}"/>
                </a:ext>
              </a:extLst>
            </p:cNvPr>
            <p:cNvCxnSpPr/>
            <p:nvPr/>
          </p:nvCxnSpPr>
          <p:spPr>
            <a:xfrm>
              <a:off x="6803988" y="73221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7EC94D8-5FBB-46E5-8D78-2D54033C5ABC}"/>
                </a:ext>
              </a:extLst>
            </p:cNvPr>
            <p:cNvCxnSpPr/>
            <p:nvPr/>
          </p:nvCxnSpPr>
          <p:spPr>
            <a:xfrm>
              <a:off x="6066653" y="6166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B62B6EC-1DB4-44E4-807E-BF7AEA5BA6E9}"/>
                </a:ext>
              </a:extLst>
            </p:cNvPr>
            <p:cNvCxnSpPr/>
            <p:nvPr/>
          </p:nvCxnSpPr>
          <p:spPr>
            <a:xfrm>
              <a:off x="4960964" y="6087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063A611-FBC2-41BD-95E9-6093B0AADF23}"/>
                </a:ext>
              </a:extLst>
            </p:cNvPr>
            <p:cNvCxnSpPr/>
            <p:nvPr/>
          </p:nvCxnSpPr>
          <p:spPr>
            <a:xfrm>
              <a:off x="6705187" y="152750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AF1F803-EED3-42B2-A71C-BA54E2B32E20}"/>
                </a:ext>
              </a:extLst>
            </p:cNvPr>
            <p:cNvCxnSpPr/>
            <p:nvPr/>
          </p:nvCxnSpPr>
          <p:spPr>
            <a:xfrm>
              <a:off x="6632772" y="35280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F0594E79-EA0E-4116-86F0-352E410E10E6}"/>
                </a:ext>
              </a:extLst>
            </p:cNvPr>
            <p:cNvCxnSpPr/>
            <p:nvPr/>
          </p:nvCxnSpPr>
          <p:spPr>
            <a:xfrm>
              <a:off x="5943257" y="156700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B7A2D1-151C-4C15-9B7A-6CD7FD208D40}"/>
                </a:ext>
              </a:extLst>
            </p:cNvPr>
            <p:cNvCxnSpPr>
              <a:cxnSpLocks/>
            </p:cNvCxnSpPr>
            <p:nvPr/>
          </p:nvCxnSpPr>
          <p:spPr>
            <a:xfrm>
              <a:off x="5493826" y="34560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F06F611F-2C7F-47EA-983B-77DF15B1DD20}"/>
                </a:ext>
              </a:extLst>
            </p:cNvPr>
            <p:cNvCxnSpPr/>
            <p:nvPr/>
          </p:nvCxnSpPr>
          <p:spPr>
            <a:xfrm>
              <a:off x="6379445" y="588115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A8E651A-F323-4EB9-A430-A5969C5CDAF6}"/>
                </a:ext>
              </a:extLst>
            </p:cNvPr>
            <p:cNvCxnSpPr/>
            <p:nvPr/>
          </p:nvCxnSpPr>
          <p:spPr>
            <a:xfrm>
              <a:off x="4877704" y="44013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5E870220-177D-49D9-B0F5-C98E471B9DFF}"/>
                </a:ext>
              </a:extLst>
            </p:cNvPr>
            <p:cNvSpPr/>
            <p:nvPr/>
          </p:nvSpPr>
          <p:spPr>
            <a:xfrm>
              <a:off x="5057908" y="884892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38C83D36-2807-4615-B074-1ECA6FB9F1C1}"/>
                </a:ext>
              </a:extLst>
            </p:cNvPr>
            <p:cNvSpPr/>
            <p:nvPr/>
          </p:nvSpPr>
          <p:spPr>
            <a:xfrm>
              <a:off x="5780068" y="5208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B1EDE96B-6FD3-4C63-858E-39EC409A1641}"/>
                </a:ext>
              </a:extLst>
            </p:cNvPr>
            <p:cNvSpPr/>
            <p:nvPr/>
          </p:nvSpPr>
          <p:spPr>
            <a:xfrm>
              <a:off x="5460308" y="394739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C6A8E4ED-9083-424E-A7AE-67310FD2E95A}"/>
                </a:ext>
              </a:extLst>
            </p:cNvPr>
            <p:cNvSpPr/>
            <p:nvPr/>
          </p:nvSpPr>
          <p:spPr>
            <a:xfrm>
              <a:off x="4872068" y="79455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29992873-4418-4730-AD23-210F9CF5B4E6}"/>
                </a:ext>
              </a:extLst>
            </p:cNvPr>
            <p:cNvSpPr/>
            <p:nvPr/>
          </p:nvSpPr>
          <p:spPr>
            <a:xfrm>
              <a:off x="6039871" y="11499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원호 92">
              <a:extLst>
                <a:ext uri="{FF2B5EF4-FFF2-40B4-BE49-F238E27FC236}">
                  <a16:creationId xmlns:a16="http://schemas.microsoft.com/office/drawing/2014/main" id="{2443D329-CC47-4AA9-8187-091FAA2C49FC}"/>
                </a:ext>
              </a:extLst>
            </p:cNvPr>
            <p:cNvSpPr/>
            <p:nvPr/>
          </p:nvSpPr>
          <p:spPr>
            <a:xfrm>
              <a:off x="7022034" y="165456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855D381D-CBE2-4746-B6CC-63791014CB7B}"/>
                </a:ext>
              </a:extLst>
            </p:cNvPr>
            <p:cNvSpPr/>
            <p:nvPr/>
          </p:nvSpPr>
          <p:spPr>
            <a:xfrm>
              <a:off x="7375192" y="522367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FE65DB4-5FC9-458E-9EEC-1375BD5F0CB0}"/>
                </a:ext>
              </a:extLst>
            </p:cNvPr>
            <p:cNvSpPr/>
            <p:nvPr/>
          </p:nvSpPr>
          <p:spPr>
            <a:xfrm>
              <a:off x="6606867" y="582288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2B5519D-BB38-44D8-A7B3-5BAC29D2EBAC}"/>
                </a:ext>
              </a:extLst>
            </p:cNvPr>
            <p:cNvCxnSpPr/>
            <p:nvPr/>
          </p:nvCxnSpPr>
          <p:spPr>
            <a:xfrm>
              <a:off x="10091923" y="50539"/>
              <a:ext cx="0" cy="36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EBA366F-BECF-4284-8C65-854CEE55440B}"/>
                </a:ext>
              </a:extLst>
            </p:cNvPr>
            <p:cNvCxnSpPr/>
            <p:nvPr/>
          </p:nvCxnSpPr>
          <p:spPr>
            <a:xfrm>
              <a:off x="6252473" y="2169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E09C718-B184-4CD6-A7F6-946E920F45C0}"/>
                </a:ext>
              </a:extLst>
            </p:cNvPr>
            <p:cNvCxnSpPr/>
            <p:nvPr/>
          </p:nvCxnSpPr>
          <p:spPr>
            <a:xfrm>
              <a:off x="9719945" y="-56945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C6F8D19-69A4-4226-B3C2-CC2235DDA5C3}"/>
                </a:ext>
              </a:extLst>
            </p:cNvPr>
            <p:cNvCxnSpPr/>
            <p:nvPr/>
          </p:nvCxnSpPr>
          <p:spPr>
            <a:xfrm>
              <a:off x="9417049" y="46149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5F05951-6F6C-47D0-AD88-5D07F97F5D69}"/>
                </a:ext>
              </a:extLst>
            </p:cNvPr>
            <p:cNvCxnSpPr/>
            <p:nvPr/>
          </p:nvCxnSpPr>
          <p:spPr>
            <a:xfrm>
              <a:off x="8668784" y="-5735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0174ECA1-2D20-40F6-8446-262F2325689D}"/>
                </a:ext>
              </a:extLst>
            </p:cNvPr>
            <p:cNvCxnSpPr/>
            <p:nvPr/>
          </p:nvCxnSpPr>
          <p:spPr>
            <a:xfrm>
              <a:off x="7957448" y="30585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B7B41D7-00A8-44EF-B742-9281E98ADFAD}"/>
                </a:ext>
              </a:extLst>
            </p:cNvPr>
            <p:cNvCxnSpPr/>
            <p:nvPr/>
          </p:nvCxnSpPr>
          <p:spPr>
            <a:xfrm>
              <a:off x="8304747" y="2726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00365A5-E8DA-4C2E-B0C0-B889ECB6625A}"/>
                </a:ext>
              </a:extLst>
            </p:cNvPr>
            <p:cNvCxnSpPr/>
            <p:nvPr/>
          </p:nvCxnSpPr>
          <p:spPr>
            <a:xfrm>
              <a:off x="10263908" y="9069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90BFA9A7-5684-4A33-8840-CF9A57A4A435}"/>
                </a:ext>
              </a:extLst>
            </p:cNvPr>
            <p:cNvCxnSpPr/>
            <p:nvPr/>
          </p:nvCxnSpPr>
          <p:spPr>
            <a:xfrm>
              <a:off x="8057871" y="584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080BE08-CB9C-45C3-9A53-06D06D3B6B1B}"/>
                </a:ext>
              </a:extLst>
            </p:cNvPr>
            <p:cNvCxnSpPr/>
            <p:nvPr/>
          </p:nvCxnSpPr>
          <p:spPr>
            <a:xfrm>
              <a:off x="9895431" y="387904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D92FB76C-B327-4EAB-9D16-7604E7943FCE}"/>
                </a:ext>
              </a:extLst>
            </p:cNvPr>
            <p:cNvCxnSpPr/>
            <p:nvPr/>
          </p:nvCxnSpPr>
          <p:spPr>
            <a:xfrm>
              <a:off x="9650519" y="263155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D9AAE5C7-10E2-4C83-A8DB-F32FE5BA3D98}"/>
                </a:ext>
              </a:extLst>
            </p:cNvPr>
            <p:cNvCxnSpPr/>
            <p:nvPr/>
          </p:nvCxnSpPr>
          <p:spPr>
            <a:xfrm>
              <a:off x="10168010" y="4821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544FAAE-2298-4D3D-81E3-C53622FE9A4E}"/>
                </a:ext>
              </a:extLst>
            </p:cNvPr>
            <p:cNvCxnSpPr/>
            <p:nvPr/>
          </p:nvCxnSpPr>
          <p:spPr>
            <a:xfrm>
              <a:off x="8913184" y="335569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F8ED66F-F80F-42FD-AC6C-8DC615E6CA90}"/>
                </a:ext>
              </a:extLst>
            </p:cNvPr>
            <p:cNvCxnSpPr/>
            <p:nvPr/>
          </p:nvCxnSpPr>
          <p:spPr>
            <a:xfrm>
              <a:off x="7807495" y="1397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B27D943D-EA7B-4FE3-893C-7639A203FF8C}"/>
                </a:ext>
              </a:extLst>
            </p:cNvPr>
            <p:cNvCxnSpPr/>
            <p:nvPr/>
          </p:nvCxnSpPr>
          <p:spPr>
            <a:xfrm>
              <a:off x="9551718" y="42665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67783E7-6CC1-4E60-9116-D076083C3541}"/>
                </a:ext>
              </a:extLst>
            </p:cNvPr>
            <p:cNvCxnSpPr/>
            <p:nvPr/>
          </p:nvCxnSpPr>
          <p:spPr>
            <a:xfrm>
              <a:off x="9479303" y="-11625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038BE144-FF3B-4EBB-9E70-D9379AA93CE5}"/>
                </a:ext>
              </a:extLst>
            </p:cNvPr>
            <p:cNvCxnSpPr/>
            <p:nvPr/>
          </p:nvCxnSpPr>
          <p:spPr>
            <a:xfrm>
              <a:off x="8794551" y="62467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9FF311A6-D149-4590-91D0-96BE1035C31C}"/>
                </a:ext>
              </a:extLst>
            </p:cNvPr>
            <p:cNvCxnSpPr>
              <a:cxnSpLocks/>
            </p:cNvCxnSpPr>
            <p:nvPr/>
          </p:nvCxnSpPr>
          <p:spPr>
            <a:xfrm>
              <a:off x="8292730" y="59569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E7300BCF-FF01-4D4C-A48C-565D24005AF4}"/>
                </a:ext>
              </a:extLst>
            </p:cNvPr>
            <p:cNvCxnSpPr/>
            <p:nvPr/>
          </p:nvCxnSpPr>
          <p:spPr>
            <a:xfrm>
              <a:off x="9225976" y="1190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E902261-701E-4357-A091-80DA9A7EAFD7}"/>
                </a:ext>
              </a:extLst>
            </p:cNvPr>
            <p:cNvCxnSpPr/>
            <p:nvPr/>
          </p:nvCxnSpPr>
          <p:spPr>
            <a:xfrm>
              <a:off x="7724235" y="-28926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53B16A67-96B4-4EAF-872F-D1EF801EAC6E}"/>
                </a:ext>
              </a:extLst>
            </p:cNvPr>
            <p:cNvCxnSpPr/>
            <p:nvPr/>
          </p:nvCxnSpPr>
          <p:spPr>
            <a:xfrm>
              <a:off x="8535398" y="37710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원호 125">
              <a:extLst>
                <a:ext uri="{FF2B5EF4-FFF2-40B4-BE49-F238E27FC236}">
                  <a16:creationId xmlns:a16="http://schemas.microsoft.com/office/drawing/2014/main" id="{5A603A6B-8DB3-41CD-9F4C-8DADEE5306CC}"/>
                </a:ext>
              </a:extLst>
            </p:cNvPr>
            <p:cNvSpPr/>
            <p:nvPr/>
          </p:nvSpPr>
          <p:spPr>
            <a:xfrm>
              <a:off x="7904439" y="415835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6D25ED2F-5A1D-48E8-8C7D-5078C372A467}"/>
                </a:ext>
              </a:extLst>
            </p:cNvPr>
            <p:cNvSpPr/>
            <p:nvPr/>
          </p:nvSpPr>
          <p:spPr>
            <a:xfrm>
              <a:off x="8626599" y="51743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522B95BD-23B1-41BF-ABF2-B82304F2DBC1}"/>
                </a:ext>
              </a:extLst>
            </p:cNvPr>
            <p:cNvSpPr/>
            <p:nvPr/>
          </p:nvSpPr>
          <p:spPr>
            <a:xfrm>
              <a:off x="8259212" y="644825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원호 128">
              <a:extLst>
                <a:ext uri="{FF2B5EF4-FFF2-40B4-BE49-F238E27FC236}">
                  <a16:creationId xmlns:a16="http://schemas.microsoft.com/office/drawing/2014/main" id="{3F6C12D2-97BF-4F40-BBD9-86B1487801E2}"/>
                </a:ext>
              </a:extLst>
            </p:cNvPr>
            <p:cNvSpPr/>
            <p:nvPr/>
          </p:nvSpPr>
          <p:spPr>
            <a:xfrm>
              <a:off x="9374864" y="56824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호 129">
              <a:extLst>
                <a:ext uri="{FF2B5EF4-FFF2-40B4-BE49-F238E27FC236}">
                  <a16:creationId xmlns:a16="http://schemas.microsoft.com/office/drawing/2014/main" id="{832339A7-5FD0-4F47-AA08-0FA9001EA394}"/>
                </a:ext>
              </a:extLst>
            </p:cNvPr>
            <p:cNvSpPr/>
            <p:nvPr/>
          </p:nvSpPr>
          <p:spPr>
            <a:xfrm>
              <a:off x="8886402" y="388894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호 130">
              <a:extLst>
                <a:ext uri="{FF2B5EF4-FFF2-40B4-BE49-F238E27FC236}">
                  <a16:creationId xmlns:a16="http://schemas.microsoft.com/office/drawing/2014/main" id="{61D4E879-AC7C-491B-A8F0-8019B9E87F7F}"/>
                </a:ext>
              </a:extLst>
            </p:cNvPr>
            <p:cNvSpPr/>
            <p:nvPr/>
          </p:nvSpPr>
          <p:spPr>
            <a:xfrm>
              <a:off x="9868565" y="439359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>
              <a:extLst>
                <a:ext uri="{FF2B5EF4-FFF2-40B4-BE49-F238E27FC236}">
                  <a16:creationId xmlns:a16="http://schemas.microsoft.com/office/drawing/2014/main" id="{DE60BA58-EB15-4FD0-9F2E-80685EF2C1C2}"/>
                </a:ext>
              </a:extLst>
            </p:cNvPr>
            <p:cNvSpPr/>
            <p:nvPr/>
          </p:nvSpPr>
          <p:spPr>
            <a:xfrm>
              <a:off x="10221723" y="20095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원호 132">
              <a:extLst>
                <a:ext uri="{FF2B5EF4-FFF2-40B4-BE49-F238E27FC236}">
                  <a16:creationId xmlns:a16="http://schemas.microsoft.com/office/drawing/2014/main" id="{5E5E830B-876E-4854-B0B1-CFF7DCA1ED96}"/>
                </a:ext>
              </a:extLst>
            </p:cNvPr>
            <p:cNvSpPr/>
            <p:nvPr/>
          </p:nvSpPr>
          <p:spPr>
            <a:xfrm>
              <a:off x="9453398" y="11323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7C102618-747F-4C7F-B95B-A7E88EAB6883}"/>
                </a:ext>
              </a:extLst>
            </p:cNvPr>
            <p:cNvCxnSpPr/>
            <p:nvPr/>
          </p:nvCxnSpPr>
          <p:spPr>
            <a:xfrm>
              <a:off x="11187797" y="-8518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10682D0-B861-45CC-AA2F-0B36E4B91944}"/>
                </a:ext>
              </a:extLst>
            </p:cNvPr>
            <p:cNvCxnSpPr/>
            <p:nvPr/>
          </p:nvCxnSpPr>
          <p:spPr>
            <a:xfrm>
              <a:off x="10649416" y="351953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EC19E58-3259-428D-A2C6-1122E71E6E90}"/>
                </a:ext>
              </a:extLst>
            </p:cNvPr>
            <p:cNvCxnSpPr/>
            <p:nvPr/>
          </p:nvCxnSpPr>
          <p:spPr>
            <a:xfrm>
              <a:off x="11899133" y="2683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1C6C3A8-E1D6-4A07-A036-F9B524D523A6}"/>
                </a:ext>
              </a:extLst>
            </p:cNvPr>
            <p:cNvCxnSpPr/>
            <p:nvPr/>
          </p:nvCxnSpPr>
          <p:spPr>
            <a:xfrm>
              <a:off x="11187797" y="39004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855F2B3-F955-45D7-ABE4-2E5B00B6876F}"/>
                </a:ext>
              </a:extLst>
            </p:cNvPr>
            <p:cNvCxnSpPr/>
            <p:nvPr/>
          </p:nvCxnSpPr>
          <p:spPr>
            <a:xfrm>
              <a:off x="11535096" y="11145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F3C5859-A7DD-44B1-AC69-4F7CDC2CB7B6}"/>
                </a:ext>
              </a:extLst>
            </p:cNvPr>
            <p:cNvCxnSpPr/>
            <p:nvPr/>
          </p:nvCxnSpPr>
          <p:spPr>
            <a:xfrm>
              <a:off x="11288220" y="14267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6A1F453-6E2A-44CD-B435-28597641E0B1}"/>
                </a:ext>
              </a:extLst>
            </p:cNvPr>
            <p:cNvCxnSpPr/>
            <p:nvPr/>
          </p:nvCxnSpPr>
          <p:spPr>
            <a:xfrm>
              <a:off x="11953033" y="311797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E81EF187-8853-4AA4-93D7-AB3C81DF63C4}"/>
                </a:ext>
              </a:extLst>
            </p:cNvPr>
            <p:cNvCxnSpPr/>
            <p:nvPr/>
          </p:nvCxnSpPr>
          <p:spPr>
            <a:xfrm>
              <a:off x="12020137" y="-228169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64680E30-E579-4F0D-848D-44E540349D2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0706" y="-3926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809851B-E70A-4435-8AD5-A56BAB4E503F}"/>
                </a:ext>
              </a:extLst>
            </p:cNvPr>
            <p:cNvCxnSpPr/>
            <p:nvPr/>
          </p:nvCxnSpPr>
          <p:spPr>
            <a:xfrm>
              <a:off x="10917667" y="14454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3318E25A-4E9A-4BFB-8C73-CF7388056143}"/>
                </a:ext>
              </a:extLst>
            </p:cNvPr>
            <p:cNvCxnSpPr/>
            <p:nvPr/>
          </p:nvCxnSpPr>
          <p:spPr>
            <a:xfrm>
              <a:off x="10600078" y="9069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C5F0AE02-CF5F-4BF8-9D0F-27930690B57C}"/>
                </a:ext>
              </a:extLst>
            </p:cNvPr>
            <p:cNvSpPr/>
            <p:nvPr/>
          </p:nvSpPr>
          <p:spPr>
            <a:xfrm>
              <a:off x="11134788" y="500023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원호 148">
              <a:extLst>
                <a:ext uri="{FF2B5EF4-FFF2-40B4-BE49-F238E27FC236}">
                  <a16:creationId xmlns:a16="http://schemas.microsoft.com/office/drawing/2014/main" id="{1C661BB7-C145-43A8-A83A-90186B693AF1}"/>
                </a:ext>
              </a:extLst>
            </p:cNvPr>
            <p:cNvSpPr/>
            <p:nvPr/>
          </p:nvSpPr>
          <p:spPr>
            <a:xfrm>
              <a:off x="11856948" y="13593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원호 149">
              <a:extLst>
                <a:ext uri="{FF2B5EF4-FFF2-40B4-BE49-F238E27FC236}">
                  <a16:creationId xmlns:a16="http://schemas.microsoft.com/office/drawing/2014/main" id="{50655C27-0C34-443B-84E3-F1D50EBCD1B2}"/>
                </a:ext>
              </a:extLst>
            </p:cNvPr>
            <p:cNvSpPr/>
            <p:nvPr/>
          </p:nvSpPr>
          <p:spPr>
            <a:xfrm>
              <a:off x="11537188" y="9870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원호 150">
              <a:extLst>
                <a:ext uri="{FF2B5EF4-FFF2-40B4-BE49-F238E27FC236}">
                  <a16:creationId xmlns:a16="http://schemas.microsoft.com/office/drawing/2014/main" id="{A1320142-3D5B-4EF7-9ECA-D6879F277123}"/>
                </a:ext>
              </a:extLst>
            </p:cNvPr>
            <p:cNvSpPr/>
            <p:nvPr/>
          </p:nvSpPr>
          <p:spPr>
            <a:xfrm>
              <a:off x="10607231" y="4587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원호 151">
              <a:extLst>
                <a:ext uri="{FF2B5EF4-FFF2-40B4-BE49-F238E27FC236}">
                  <a16:creationId xmlns:a16="http://schemas.microsoft.com/office/drawing/2014/main" id="{EBBB8D60-18D4-4D9D-B153-7DED1BD91AF9}"/>
                </a:ext>
              </a:extLst>
            </p:cNvPr>
            <p:cNvSpPr/>
            <p:nvPr/>
          </p:nvSpPr>
          <p:spPr>
            <a:xfrm>
              <a:off x="11926251" y="365122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BD3F411-B9E4-784C-85B8-433FED305FF2}"/>
              </a:ext>
            </a:extLst>
          </p:cNvPr>
          <p:cNvSpPr/>
          <p:nvPr/>
        </p:nvSpPr>
        <p:spPr>
          <a:xfrm>
            <a:off x="1235317" y="160793"/>
            <a:ext cx="3817106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5.</a:t>
            </a:r>
            <a:r>
              <a:rPr lang="ko-KR" altLang="en-US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자료구조</a:t>
            </a:r>
            <a:endParaRPr lang="en-US" altLang="ko-KR" sz="3000" b="1" kern="0" dirty="0">
              <a:solidFill>
                <a:schemeClr val="tx1">
                  <a:lumMod val="75000"/>
                  <a:lumOff val="25000"/>
                </a:schemeClr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AEF58-0D37-A141-9CB1-C63DDD3FC143}"/>
              </a:ext>
            </a:extLst>
          </p:cNvPr>
          <p:cNvSpPr txBox="1"/>
          <p:nvPr/>
        </p:nvSpPr>
        <p:spPr>
          <a:xfrm>
            <a:off x="1649277" y="1658158"/>
            <a:ext cx="8430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Input 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사진의 각각의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20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*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20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에 해당하는 칸의 정보를 모두 저장하고 있어야 한다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데이터를 삽입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삭제할 일이 없다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  <a:endParaRPr kumimoji="1" lang="ko-KR" altLang="en-US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D0090-8D57-9B48-998A-AAF01195A9DD}"/>
              </a:ext>
            </a:extLst>
          </p:cNvPr>
          <p:cNvSpPr txBox="1"/>
          <p:nvPr/>
        </p:nvSpPr>
        <p:spPr>
          <a:xfrm>
            <a:off x="5600582" y="2669625"/>
            <a:ext cx="527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3E50F-12BD-0548-805C-E98DF519D520}"/>
              </a:ext>
            </a:extLst>
          </p:cNvPr>
          <p:cNvSpPr txBox="1"/>
          <p:nvPr/>
        </p:nvSpPr>
        <p:spPr>
          <a:xfrm>
            <a:off x="1599809" y="3682158"/>
            <a:ext cx="8529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사진의 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size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에 맞게 동적 할당된 배열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(start,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water_loc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 </a:t>
            </a:r>
            <a:r>
              <a:rPr kumimoji="1" lang="en-US" altLang="ko-KR" sz="2000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color_arr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)</a:t>
            </a:r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을 사용해서 </a:t>
            </a:r>
          </a:p>
          <a:p>
            <a:r>
              <a:rPr kumimoji="1" lang="ko-KR" altLang="en-US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각 칸의 정보를 모두 저장하는 형식으로 진행</a:t>
            </a:r>
            <a:r>
              <a:rPr kumimoji="1" lang="en-US" altLang="ko-KR" sz="2000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!</a:t>
            </a:r>
            <a:endParaRPr kumimoji="1" lang="ko-KR" altLang="en-US" sz="2000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6EEDA-58FF-5C46-9FD5-2E60DD082C53}"/>
              </a:ext>
            </a:extLst>
          </p:cNvPr>
          <p:cNvSpPr txBox="1"/>
          <p:nvPr/>
        </p:nvSpPr>
        <p:spPr>
          <a:xfrm>
            <a:off x="2668819" y="4968358"/>
            <a:ext cx="639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+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2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중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for 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문을 통해서 계속해서 배열의 모든 원소를 읽어주는 형태</a:t>
            </a:r>
          </a:p>
        </p:txBody>
      </p:sp>
    </p:spTree>
    <p:extLst>
      <p:ext uri="{BB962C8B-B14F-4D97-AF65-F5344CB8AC3E}">
        <p14:creationId xmlns:p14="http://schemas.microsoft.com/office/powerpoint/2010/main" val="398494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26C9C7D-9ED5-4507-B494-33C12D2EF4FE}"/>
              </a:ext>
            </a:extLst>
          </p:cNvPr>
          <p:cNvGrpSpPr/>
          <p:nvPr/>
        </p:nvGrpSpPr>
        <p:grpSpPr>
          <a:xfrm>
            <a:off x="-225363" y="0"/>
            <a:ext cx="1483957" cy="1797050"/>
            <a:chOff x="-1129506" y="3294103"/>
            <a:chExt cx="3580606" cy="433606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09BC26F-F178-49AC-B2D0-153FCFBC97FF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30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1E59298-21EC-40F4-A9FA-75AA1015CD8D}"/>
                </a:ext>
              </a:extLst>
            </p:cNvPr>
            <p:cNvGrpSpPr/>
            <p:nvPr/>
          </p:nvGrpSpPr>
          <p:grpSpPr>
            <a:xfrm>
              <a:off x="869321" y="3294103"/>
              <a:ext cx="1581779" cy="2987630"/>
              <a:chOff x="1416656" y="4177189"/>
              <a:chExt cx="628044" cy="1186236"/>
            </a:xfrm>
          </p:grpSpPr>
          <p:sp>
            <p:nvSpPr>
              <p:cNvPr id="20" name="사각형: 둥근 위쪽 모서리 19">
                <a:extLst>
                  <a:ext uri="{FF2B5EF4-FFF2-40B4-BE49-F238E27FC236}">
                    <a16:creationId xmlns:a16="http://schemas.microsoft.com/office/drawing/2014/main" id="{FBF5AF14-4220-4E14-81CE-CBD2A5631DD7}"/>
                  </a:ext>
                </a:extLst>
              </p:cNvPr>
              <p:cNvSpPr/>
              <p:nvPr/>
            </p:nvSpPr>
            <p:spPr>
              <a:xfrm>
                <a:off x="1482878" y="4177189"/>
                <a:ext cx="72000" cy="50374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800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753D2C87-DB07-4BC5-98A7-C5407BE8D628}"/>
                  </a:ext>
                </a:extLst>
              </p:cNvPr>
              <p:cNvSpPr/>
              <p:nvPr/>
            </p:nvSpPr>
            <p:spPr>
              <a:xfrm rot="10800000">
                <a:off x="1463826" y="4587136"/>
                <a:ext cx="580874" cy="776289"/>
              </a:xfrm>
              <a:custGeom>
                <a:avLst/>
                <a:gdLst>
                  <a:gd name="connsiteX0" fmla="*/ 559969 w 580874"/>
                  <a:gd name="connsiteY0" fmla="*/ 776289 h 776289"/>
                  <a:gd name="connsiteX1" fmla="*/ 476350 w 580874"/>
                  <a:gd name="connsiteY1" fmla="*/ 776289 h 776289"/>
                  <a:gd name="connsiteX2" fmla="*/ 455445 w 580874"/>
                  <a:gd name="connsiteY2" fmla="*/ 755384 h 776289"/>
                  <a:gd name="connsiteX3" fmla="*/ 455445 w 580874"/>
                  <a:gd name="connsiteY3" fmla="*/ 293605 h 776289"/>
                  <a:gd name="connsiteX4" fmla="*/ 450541 w 580874"/>
                  <a:gd name="connsiteY4" fmla="*/ 250292 h 776289"/>
                  <a:gd name="connsiteX5" fmla="*/ 374864 w 580874"/>
                  <a:gd name="connsiteY5" fmla="*/ 148608 h 776289"/>
                  <a:gd name="connsiteX6" fmla="*/ 208865 w 580874"/>
                  <a:gd name="connsiteY6" fmla="*/ 146948 h 776289"/>
                  <a:gd name="connsiteX7" fmla="*/ 147772 w 580874"/>
                  <a:gd name="connsiteY7" fmla="*/ 207434 h 776289"/>
                  <a:gd name="connsiteX8" fmla="*/ 125400 w 580874"/>
                  <a:gd name="connsiteY8" fmla="*/ 290374 h 776289"/>
                  <a:gd name="connsiteX9" fmla="*/ 125430 w 580874"/>
                  <a:gd name="connsiteY9" fmla="*/ 290446 h 776289"/>
                  <a:gd name="connsiteX10" fmla="*/ 62715 w 580874"/>
                  <a:gd name="connsiteY10" fmla="*/ 353161 h 776289"/>
                  <a:gd name="connsiteX11" fmla="*/ 0 w 580874"/>
                  <a:gd name="connsiteY11" fmla="*/ 290446 h 776289"/>
                  <a:gd name="connsiteX12" fmla="*/ 4 w 580874"/>
                  <a:gd name="connsiteY12" fmla="*/ 290437 h 776289"/>
                  <a:gd name="connsiteX13" fmla="*/ 1 w 580874"/>
                  <a:gd name="connsiteY13" fmla="*/ 290437 h 776289"/>
                  <a:gd name="connsiteX14" fmla="*/ 146899 w 580874"/>
                  <a:gd name="connsiteY14" fmla="*/ 37949 h 776289"/>
                  <a:gd name="connsiteX15" fmla="*/ 438996 w 580874"/>
                  <a:gd name="connsiteY15" fmla="*/ 40870 h 776289"/>
                  <a:gd name="connsiteX16" fmla="*/ 572160 w 580874"/>
                  <a:gd name="connsiteY16" fmla="*/ 219798 h 776289"/>
                  <a:gd name="connsiteX17" fmla="*/ 580161 w 580874"/>
                  <a:gd name="connsiteY17" fmla="*/ 290457 h 776289"/>
                  <a:gd name="connsiteX18" fmla="*/ 580874 w 580874"/>
                  <a:gd name="connsiteY18" fmla="*/ 290457 h 776289"/>
                  <a:gd name="connsiteX19" fmla="*/ 580874 w 580874"/>
                  <a:gd name="connsiteY19" fmla="*/ 755384 h 776289"/>
                  <a:gd name="connsiteX20" fmla="*/ 559969 w 580874"/>
                  <a:gd name="connsiteY20" fmla="*/ 776289 h 7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0874" h="776289">
                    <a:moveTo>
                      <a:pt x="559969" y="776289"/>
                    </a:moveTo>
                    <a:lnTo>
                      <a:pt x="476350" y="776289"/>
                    </a:lnTo>
                    <a:cubicBezTo>
                      <a:pt x="464804" y="776289"/>
                      <a:pt x="455445" y="766930"/>
                      <a:pt x="455445" y="755384"/>
                    </a:cubicBezTo>
                    <a:lnTo>
                      <a:pt x="455445" y="293605"/>
                    </a:lnTo>
                    <a:lnTo>
                      <a:pt x="450541" y="250292"/>
                    </a:lnTo>
                    <a:cubicBezTo>
                      <a:pt x="439995" y="208245"/>
                      <a:pt x="413120" y="171381"/>
                      <a:pt x="374864" y="148608"/>
                    </a:cubicBezTo>
                    <a:cubicBezTo>
                      <a:pt x="323856" y="118244"/>
                      <a:pt x="260471" y="117611"/>
                      <a:pt x="208865" y="146948"/>
                    </a:cubicBezTo>
                    <a:cubicBezTo>
                      <a:pt x="183063" y="161617"/>
                      <a:pt x="162192" y="182649"/>
                      <a:pt x="147772" y="207434"/>
                    </a:cubicBezTo>
                    <a:lnTo>
                      <a:pt x="125400" y="290374"/>
                    </a:lnTo>
                    <a:lnTo>
                      <a:pt x="125430" y="290446"/>
                    </a:lnTo>
                    <a:cubicBezTo>
                      <a:pt x="125430" y="325083"/>
                      <a:pt x="97352" y="353161"/>
                      <a:pt x="62715" y="353161"/>
                    </a:cubicBezTo>
                    <a:cubicBezTo>
                      <a:pt x="28078" y="353161"/>
                      <a:pt x="0" y="325083"/>
                      <a:pt x="0" y="290446"/>
                    </a:cubicBezTo>
                    <a:lnTo>
                      <a:pt x="4" y="290437"/>
                    </a:lnTo>
                    <a:lnTo>
                      <a:pt x="1" y="290437"/>
                    </a:lnTo>
                    <a:cubicBezTo>
                      <a:pt x="1" y="185982"/>
                      <a:pt x="56092" y="89572"/>
                      <a:pt x="146899" y="37949"/>
                    </a:cubicBezTo>
                    <a:cubicBezTo>
                      <a:pt x="237706" y="-13674"/>
                      <a:pt x="349240" y="-12559"/>
                      <a:pt x="438996" y="40870"/>
                    </a:cubicBezTo>
                    <a:cubicBezTo>
                      <a:pt x="506313" y="80942"/>
                      <a:pt x="553604" y="145810"/>
                      <a:pt x="572160" y="219798"/>
                    </a:cubicBezTo>
                    <a:lnTo>
                      <a:pt x="580161" y="290457"/>
                    </a:lnTo>
                    <a:lnTo>
                      <a:pt x="580874" y="290457"/>
                    </a:lnTo>
                    <a:lnTo>
                      <a:pt x="580874" y="755384"/>
                    </a:lnTo>
                    <a:cubicBezTo>
                      <a:pt x="580874" y="766930"/>
                      <a:pt x="571515" y="776289"/>
                      <a:pt x="559969" y="776289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292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A28E28B-9523-456E-8BF4-524D8AF8FA41}"/>
                  </a:ext>
                </a:extLst>
              </p:cNvPr>
              <p:cNvSpPr/>
              <p:nvPr/>
            </p:nvSpPr>
            <p:spPr>
              <a:xfrm>
                <a:off x="1452073" y="4396692"/>
                <a:ext cx="47322" cy="1065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dist="12700" algn="l" rotWithShape="0">
                  <a:schemeClr val="bg1">
                    <a:alpha val="40000"/>
                  </a:schemeClr>
                </a:outerShdw>
              </a:effectLst>
              <a:scene3d>
                <a:camera prst="orthographicFront"/>
                <a:lightRig rig="sof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8ED0C94-B453-4375-B765-ABB388F85DF5}"/>
                  </a:ext>
                </a:extLst>
              </p:cNvPr>
              <p:cNvSpPr/>
              <p:nvPr/>
            </p:nvSpPr>
            <p:spPr>
              <a:xfrm>
                <a:off x="1416656" y="4369764"/>
                <a:ext cx="47322" cy="16041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soft" dir="t"/>
              </a:scene3d>
              <a:sp3d prstMaterial="plastic">
                <a:bevelT w="69850" h="825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E8F7B30-187B-4C58-BBDB-8B13ADE2218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 rot="17100000">
              <a:off x="-1825009" y="4259421"/>
              <a:ext cx="4160378" cy="258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F574931-44DC-4644-855A-2D10655F421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758018" y="5016351"/>
              <a:ext cx="910019" cy="315242"/>
            </a:xfrm>
            <a:custGeom>
              <a:avLst/>
              <a:gdLst>
                <a:gd name="T0" fmla="*/ 2676 w 2676"/>
                <a:gd name="T1" fmla="*/ 882 h 926"/>
                <a:gd name="T2" fmla="*/ 2659 w 2676"/>
                <a:gd name="T3" fmla="*/ 886 h 926"/>
                <a:gd name="T4" fmla="*/ 2465 w 2676"/>
                <a:gd name="T5" fmla="*/ 913 h 926"/>
                <a:gd name="T6" fmla="*/ 2226 w 2676"/>
                <a:gd name="T7" fmla="*/ 926 h 926"/>
                <a:gd name="T8" fmla="*/ 2036 w 2676"/>
                <a:gd name="T9" fmla="*/ 922 h 926"/>
                <a:gd name="T10" fmla="*/ 1830 w 2676"/>
                <a:gd name="T11" fmla="*/ 903 h 926"/>
                <a:gd name="T12" fmla="*/ 1613 w 2676"/>
                <a:gd name="T13" fmla="*/ 862 h 926"/>
                <a:gd name="T14" fmla="*/ 1504 w 2676"/>
                <a:gd name="T15" fmla="*/ 831 h 926"/>
                <a:gd name="T16" fmla="*/ 1397 w 2676"/>
                <a:gd name="T17" fmla="*/ 796 h 926"/>
                <a:gd name="T18" fmla="*/ 1203 w 2676"/>
                <a:gd name="T19" fmla="*/ 713 h 926"/>
                <a:gd name="T20" fmla="*/ 1028 w 2676"/>
                <a:gd name="T21" fmla="*/ 617 h 926"/>
                <a:gd name="T22" fmla="*/ 862 w 2676"/>
                <a:gd name="T23" fmla="*/ 513 h 926"/>
                <a:gd name="T24" fmla="*/ 697 w 2676"/>
                <a:gd name="T25" fmla="*/ 409 h 926"/>
                <a:gd name="T26" fmla="*/ 525 w 2676"/>
                <a:gd name="T27" fmla="*/ 306 h 926"/>
                <a:gd name="T28" fmla="*/ 336 w 2676"/>
                <a:gd name="T29" fmla="*/ 211 h 926"/>
                <a:gd name="T30" fmla="*/ 121 w 2676"/>
                <a:gd name="T31" fmla="*/ 126 h 926"/>
                <a:gd name="T32" fmla="*/ 0 w 2676"/>
                <a:gd name="T33" fmla="*/ 92 h 926"/>
                <a:gd name="T34" fmla="*/ 16 w 2676"/>
                <a:gd name="T35" fmla="*/ 85 h 926"/>
                <a:gd name="T36" fmla="*/ 137 w 2676"/>
                <a:gd name="T37" fmla="*/ 51 h 926"/>
                <a:gd name="T38" fmla="*/ 261 w 2676"/>
                <a:gd name="T39" fmla="*/ 26 h 926"/>
                <a:gd name="T40" fmla="*/ 419 w 2676"/>
                <a:gd name="T41" fmla="*/ 6 h 926"/>
                <a:gd name="T42" fmla="*/ 605 w 2676"/>
                <a:gd name="T43" fmla="*/ 0 h 926"/>
                <a:gd name="T44" fmla="*/ 818 w 2676"/>
                <a:gd name="T45" fmla="*/ 15 h 926"/>
                <a:gd name="T46" fmla="*/ 990 w 2676"/>
                <a:gd name="T47" fmla="*/ 45 h 926"/>
                <a:gd name="T48" fmla="*/ 1110 w 2676"/>
                <a:gd name="T49" fmla="*/ 73 h 926"/>
                <a:gd name="T50" fmla="*/ 1172 w 2676"/>
                <a:gd name="T51" fmla="*/ 92 h 926"/>
                <a:gd name="T52" fmla="*/ 1232 w 2676"/>
                <a:gd name="T53" fmla="*/ 112 h 926"/>
                <a:gd name="T54" fmla="*/ 1348 w 2676"/>
                <a:gd name="T55" fmla="*/ 157 h 926"/>
                <a:gd name="T56" fmla="*/ 1516 w 2676"/>
                <a:gd name="T57" fmla="*/ 234 h 926"/>
                <a:gd name="T58" fmla="*/ 1727 w 2676"/>
                <a:gd name="T59" fmla="*/ 350 h 926"/>
                <a:gd name="T60" fmla="*/ 1926 w 2676"/>
                <a:gd name="T61" fmla="*/ 473 h 926"/>
                <a:gd name="T62" fmla="*/ 2203 w 2676"/>
                <a:gd name="T63" fmla="*/ 654 h 926"/>
                <a:gd name="T64" fmla="*/ 2451 w 2676"/>
                <a:gd name="T65" fmla="*/ 798 h 926"/>
                <a:gd name="T66" fmla="*/ 2567 w 2676"/>
                <a:gd name="T67" fmla="*/ 850 h 926"/>
                <a:gd name="T68" fmla="*/ 2640 w 2676"/>
                <a:gd name="T69" fmla="*/ 873 h 926"/>
                <a:gd name="T70" fmla="*/ 2676 w 2676"/>
                <a:gd name="T71" fmla="*/ 882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76" h="926">
                  <a:moveTo>
                    <a:pt x="2676" y="882"/>
                  </a:moveTo>
                  <a:lnTo>
                    <a:pt x="2659" y="886"/>
                  </a:lnTo>
                  <a:lnTo>
                    <a:pt x="2465" y="913"/>
                  </a:lnTo>
                  <a:lnTo>
                    <a:pt x="2226" y="926"/>
                  </a:lnTo>
                  <a:lnTo>
                    <a:pt x="2036" y="922"/>
                  </a:lnTo>
                  <a:lnTo>
                    <a:pt x="1830" y="903"/>
                  </a:lnTo>
                  <a:lnTo>
                    <a:pt x="1613" y="862"/>
                  </a:lnTo>
                  <a:lnTo>
                    <a:pt x="1504" y="831"/>
                  </a:lnTo>
                  <a:lnTo>
                    <a:pt x="1397" y="796"/>
                  </a:lnTo>
                  <a:lnTo>
                    <a:pt x="1203" y="713"/>
                  </a:lnTo>
                  <a:lnTo>
                    <a:pt x="1028" y="617"/>
                  </a:lnTo>
                  <a:lnTo>
                    <a:pt x="862" y="513"/>
                  </a:lnTo>
                  <a:lnTo>
                    <a:pt x="697" y="409"/>
                  </a:lnTo>
                  <a:lnTo>
                    <a:pt x="525" y="306"/>
                  </a:lnTo>
                  <a:lnTo>
                    <a:pt x="336" y="211"/>
                  </a:lnTo>
                  <a:lnTo>
                    <a:pt x="121" y="126"/>
                  </a:lnTo>
                  <a:lnTo>
                    <a:pt x="0" y="92"/>
                  </a:lnTo>
                  <a:lnTo>
                    <a:pt x="16" y="85"/>
                  </a:lnTo>
                  <a:lnTo>
                    <a:pt x="137" y="51"/>
                  </a:lnTo>
                  <a:lnTo>
                    <a:pt x="261" y="26"/>
                  </a:lnTo>
                  <a:lnTo>
                    <a:pt x="419" y="6"/>
                  </a:lnTo>
                  <a:lnTo>
                    <a:pt x="605" y="0"/>
                  </a:lnTo>
                  <a:lnTo>
                    <a:pt x="818" y="15"/>
                  </a:lnTo>
                  <a:lnTo>
                    <a:pt x="990" y="45"/>
                  </a:lnTo>
                  <a:lnTo>
                    <a:pt x="1110" y="73"/>
                  </a:lnTo>
                  <a:lnTo>
                    <a:pt x="1172" y="92"/>
                  </a:lnTo>
                  <a:lnTo>
                    <a:pt x="1232" y="112"/>
                  </a:lnTo>
                  <a:lnTo>
                    <a:pt x="1348" y="157"/>
                  </a:lnTo>
                  <a:lnTo>
                    <a:pt x="1516" y="234"/>
                  </a:lnTo>
                  <a:lnTo>
                    <a:pt x="1727" y="350"/>
                  </a:lnTo>
                  <a:lnTo>
                    <a:pt x="1926" y="473"/>
                  </a:lnTo>
                  <a:lnTo>
                    <a:pt x="2203" y="654"/>
                  </a:lnTo>
                  <a:lnTo>
                    <a:pt x="2451" y="798"/>
                  </a:lnTo>
                  <a:lnTo>
                    <a:pt x="2567" y="850"/>
                  </a:lnTo>
                  <a:lnTo>
                    <a:pt x="2640" y="873"/>
                  </a:lnTo>
                  <a:lnTo>
                    <a:pt x="2676" y="88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1067249-1515-4D10-A8A5-2811C985BD8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963429" y="4366292"/>
              <a:ext cx="483297" cy="594754"/>
            </a:xfrm>
            <a:custGeom>
              <a:avLst/>
              <a:gdLst>
                <a:gd name="T0" fmla="*/ 994 w 994"/>
                <a:gd name="T1" fmla="*/ 1402 h 1547"/>
                <a:gd name="T2" fmla="*/ 991 w 994"/>
                <a:gd name="T3" fmla="*/ 1408 h 1547"/>
                <a:gd name="T4" fmla="*/ 951 w 994"/>
                <a:gd name="T5" fmla="*/ 1462 h 1547"/>
                <a:gd name="T6" fmla="*/ 893 w 994"/>
                <a:gd name="T7" fmla="*/ 1509 h 1547"/>
                <a:gd name="T8" fmla="*/ 842 w 994"/>
                <a:gd name="T9" fmla="*/ 1534 h 1547"/>
                <a:gd name="T10" fmla="*/ 779 w 994"/>
                <a:gd name="T11" fmla="*/ 1547 h 1547"/>
                <a:gd name="T12" fmla="*/ 704 w 994"/>
                <a:gd name="T13" fmla="*/ 1541 h 1547"/>
                <a:gd name="T14" fmla="*/ 663 w 994"/>
                <a:gd name="T15" fmla="*/ 1529 h 1547"/>
                <a:gd name="T16" fmla="*/ 625 w 994"/>
                <a:gd name="T17" fmla="*/ 1521 h 1547"/>
                <a:gd name="T18" fmla="*/ 552 w 994"/>
                <a:gd name="T19" fmla="*/ 1498 h 1547"/>
                <a:gd name="T20" fmla="*/ 485 w 994"/>
                <a:gd name="T21" fmla="*/ 1468 h 1547"/>
                <a:gd name="T22" fmla="*/ 420 w 994"/>
                <a:gd name="T23" fmla="*/ 1429 h 1547"/>
                <a:gd name="T24" fmla="*/ 361 w 994"/>
                <a:gd name="T25" fmla="*/ 1383 h 1547"/>
                <a:gd name="T26" fmla="*/ 306 w 994"/>
                <a:gd name="T27" fmla="*/ 1332 h 1547"/>
                <a:gd name="T28" fmla="*/ 231 w 994"/>
                <a:gd name="T29" fmla="*/ 1244 h 1547"/>
                <a:gd name="T30" fmla="*/ 148 w 994"/>
                <a:gd name="T31" fmla="*/ 1111 h 1547"/>
                <a:gd name="T32" fmla="*/ 82 w 994"/>
                <a:gd name="T33" fmla="*/ 962 h 1547"/>
                <a:gd name="T34" fmla="*/ 35 w 994"/>
                <a:gd name="T35" fmla="*/ 804 h 1547"/>
                <a:gd name="T36" fmla="*/ 6 w 994"/>
                <a:gd name="T37" fmla="*/ 642 h 1547"/>
                <a:gd name="T38" fmla="*/ 0 w 994"/>
                <a:gd name="T39" fmla="*/ 561 h 1547"/>
                <a:gd name="T40" fmla="*/ 10 w 994"/>
                <a:gd name="T41" fmla="*/ 542 h 1547"/>
                <a:gd name="T42" fmla="*/ 96 w 994"/>
                <a:gd name="T43" fmla="*/ 389 h 1547"/>
                <a:gd name="T44" fmla="*/ 154 w 994"/>
                <a:gd name="T45" fmla="*/ 307 h 1547"/>
                <a:gd name="T46" fmla="*/ 187 w 994"/>
                <a:gd name="T47" fmla="*/ 270 h 1547"/>
                <a:gd name="T48" fmla="*/ 254 w 994"/>
                <a:gd name="T49" fmla="*/ 204 h 1547"/>
                <a:gd name="T50" fmla="*/ 320 w 994"/>
                <a:gd name="T51" fmla="*/ 150 h 1547"/>
                <a:gd name="T52" fmla="*/ 387 w 994"/>
                <a:gd name="T53" fmla="*/ 105 h 1547"/>
                <a:gd name="T54" fmla="*/ 455 w 994"/>
                <a:gd name="T55" fmla="*/ 69 h 1547"/>
                <a:gd name="T56" fmla="*/ 521 w 994"/>
                <a:gd name="T57" fmla="*/ 42 h 1547"/>
                <a:gd name="T58" fmla="*/ 621 w 994"/>
                <a:gd name="T59" fmla="*/ 12 h 1547"/>
                <a:gd name="T60" fmla="*/ 688 w 994"/>
                <a:gd name="T61" fmla="*/ 0 h 1547"/>
                <a:gd name="T62" fmla="*/ 892 w 994"/>
                <a:gd name="T63" fmla="*/ 230 h 1547"/>
                <a:gd name="T64" fmla="*/ 902 w 994"/>
                <a:gd name="T65" fmla="*/ 281 h 1547"/>
                <a:gd name="T66" fmla="*/ 926 w 994"/>
                <a:gd name="T67" fmla="*/ 552 h 1547"/>
                <a:gd name="T68" fmla="*/ 921 w 994"/>
                <a:gd name="T69" fmla="*/ 695 h 1547"/>
                <a:gd name="T70" fmla="*/ 905 w 994"/>
                <a:gd name="T71" fmla="*/ 780 h 1547"/>
                <a:gd name="T72" fmla="*/ 892 w 994"/>
                <a:gd name="T73" fmla="*/ 816 h 1547"/>
                <a:gd name="T74" fmla="*/ 994 w 994"/>
                <a:gd name="T75" fmla="*/ 1402 h 1547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6247 w 10000"/>
                <a:gd name="connsiteY29" fmla="*/ 1376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5241 w 10000"/>
                <a:gd name="connsiteY28" fmla="*/ 1569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4577 w 10000"/>
                <a:gd name="connsiteY27" fmla="*/ 1744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3893 w 10000"/>
                <a:gd name="connsiteY26" fmla="*/ 1977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3219 w 10000"/>
                <a:gd name="connsiteY25" fmla="*/ 2268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000 w 10000"/>
                <a:gd name="connsiteY0" fmla="*/ 10361 h 11298"/>
                <a:gd name="connsiteX1" fmla="*/ 9970 w 10000"/>
                <a:gd name="connsiteY1" fmla="*/ 10399 h 11298"/>
                <a:gd name="connsiteX2" fmla="*/ 9567 w 10000"/>
                <a:gd name="connsiteY2" fmla="*/ 10749 h 11298"/>
                <a:gd name="connsiteX3" fmla="*/ 8984 w 10000"/>
                <a:gd name="connsiteY3" fmla="*/ 11052 h 11298"/>
                <a:gd name="connsiteX4" fmla="*/ 8471 w 10000"/>
                <a:gd name="connsiteY4" fmla="*/ 11214 h 11298"/>
                <a:gd name="connsiteX5" fmla="*/ 7837 w 10000"/>
                <a:gd name="connsiteY5" fmla="*/ 11298 h 11298"/>
                <a:gd name="connsiteX6" fmla="*/ 7082 w 10000"/>
                <a:gd name="connsiteY6" fmla="*/ 11259 h 11298"/>
                <a:gd name="connsiteX7" fmla="*/ 6670 w 10000"/>
                <a:gd name="connsiteY7" fmla="*/ 11182 h 11298"/>
                <a:gd name="connsiteX8" fmla="*/ 6288 w 10000"/>
                <a:gd name="connsiteY8" fmla="*/ 11130 h 11298"/>
                <a:gd name="connsiteX9" fmla="*/ 5553 w 10000"/>
                <a:gd name="connsiteY9" fmla="*/ 10981 h 11298"/>
                <a:gd name="connsiteX10" fmla="*/ 4879 w 10000"/>
                <a:gd name="connsiteY10" fmla="*/ 10787 h 11298"/>
                <a:gd name="connsiteX11" fmla="*/ 4225 w 10000"/>
                <a:gd name="connsiteY11" fmla="*/ 10535 h 11298"/>
                <a:gd name="connsiteX12" fmla="*/ 3632 w 10000"/>
                <a:gd name="connsiteY12" fmla="*/ 10238 h 11298"/>
                <a:gd name="connsiteX13" fmla="*/ 3078 w 10000"/>
                <a:gd name="connsiteY13" fmla="*/ 9908 h 11298"/>
                <a:gd name="connsiteX14" fmla="*/ 2324 w 10000"/>
                <a:gd name="connsiteY14" fmla="*/ 9339 h 11298"/>
                <a:gd name="connsiteX15" fmla="*/ 1489 w 10000"/>
                <a:gd name="connsiteY15" fmla="*/ 8480 h 11298"/>
                <a:gd name="connsiteX16" fmla="*/ 825 w 10000"/>
                <a:gd name="connsiteY16" fmla="*/ 7516 h 11298"/>
                <a:gd name="connsiteX17" fmla="*/ 352 w 10000"/>
                <a:gd name="connsiteY17" fmla="*/ 6495 h 11298"/>
                <a:gd name="connsiteX18" fmla="*/ 60 w 10000"/>
                <a:gd name="connsiteY18" fmla="*/ 5448 h 11298"/>
                <a:gd name="connsiteX19" fmla="*/ 0 w 10000"/>
                <a:gd name="connsiteY19" fmla="*/ 4924 h 11298"/>
                <a:gd name="connsiteX20" fmla="*/ 101 w 10000"/>
                <a:gd name="connsiteY20" fmla="*/ 4802 h 11298"/>
                <a:gd name="connsiteX21" fmla="*/ 966 w 10000"/>
                <a:gd name="connsiteY21" fmla="*/ 3813 h 11298"/>
                <a:gd name="connsiteX22" fmla="*/ 1549 w 10000"/>
                <a:gd name="connsiteY22" fmla="*/ 3282 h 11298"/>
                <a:gd name="connsiteX23" fmla="*/ 1881 w 10000"/>
                <a:gd name="connsiteY23" fmla="*/ 3043 h 11298"/>
                <a:gd name="connsiteX24" fmla="*/ 2555 w 10000"/>
                <a:gd name="connsiteY24" fmla="*/ 2617 h 11298"/>
                <a:gd name="connsiteX25" fmla="*/ 1572 w 10000"/>
                <a:gd name="connsiteY25" fmla="*/ 772 h 11298"/>
                <a:gd name="connsiteX26" fmla="*/ 2242 w 10000"/>
                <a:gd name="connsiteY26" fmla="*/ 996 h 11298"/>
                <a:gd name="connsiteX27" fmla="*/ 2808 w 10000"/>
                <a:gd name="connsiteY27" fmla="*/ 830 h 11298"/>
                <a:gd name="connsiteX28" fmla="*/ 3363 w 10000"/>
                <a:gd name="connsiteY28" fmla="*/ 393 h 11298"/>
                <a:gd name="connsiteX29" fmla="*/ 4101 w 10000"/>
                <a:gd name="connsiteY29" fmla="*/ 434 h 11298"/>
                <a:gd name="connsiteX30" fmla="*/ 5212 w 10000"/>
                <a:gd name="connsiteY30" fmla="*/ 0 h 11298"/>
                <a:gd name="connsiteX31" fmla="*/ 8974 w 10000"/>
                <a:gd name="connsiteY31" fmla="*/ 2785 h 11298"/>
                <a:gd name="connsiteX32" fmla="*/ 9074 w 10000"/>
                <a:gd name="connsiteY32" fmla="*/ 3114 h 11298"/>
                <a:gd name="connsiteX33" fmla="*/ 9316 w 10000"/>
                <a:gd name="connsiteY33" fmla="*/ 4866 h 11298"/>
                <a:gd name="connsiteX34" fmla="*/ 9266 w 10000"/>
                <a:gd name="connsiteY34" fmla="*/ 5791 h 11298"/>
                <a:gd name="connsiteX35" fmla="*/ 9105 w 10000"/>
                <a:gd name="connsiteY35" fmla="*/ 6340 h 11298"/>
                <a:gd name="connsiteX36" fmla="*/ 8974 w 10000"/>
                <a:gd name="connsiteY36" fmla="*/ 6573 h 11298"/>
                <a:gd name="connsiteX37" fmla="*/ 10000 w 10000"/>
                <a:gd name="connsiteY37" fmla="*/ 10361 h 11298"/>
                <a:gd name="connsiteX0" fmla="*/ 10178 w 10178"/>
                <a:gd name="connsiteY0" fmla="*/ 10361 h 11298"/>
                <a:gd name="connsiteX1" fmla="*/ 10148 w 10178"/>
                <a:gd name="connsiteY1" fmla="*/ 10399 h 11298"/>
                <a:gd name="connsiteX2" fmla="*/ 9745 w 10178"/>
                <a:gd name="connsiteY2" fmla="*/ 10749 h 11298"/>
                <a:gd name="connsiteX3" fmla="*/ 9162 w 10178"/>
                <a:gd name="connsiteY3" fmla="*/ 11052 h 11298"/>
                <a:gd name="connsiteX4" fmla="*/ 8649 w 10178"/>
                <a:gd name="connsiteY4" fmla="*/ 11214 h 11298"/>
                <a:gd name="connsiteX5" fmla="*/ 8015 w 10178"/>
                <a:gd name="connsiteY5" fmla="*/ 11298 h 11298"/>
                <a:gd name="connsiteX6" fmla="*/ 7260 w 10178"/>
                <a:gd name="connsiteY6" fmla="*/ 11259 h 11298"/>
                <a:gd name="connsiteX7" fmla="*/ 6848 w 10178"/>
                <a:gd name="connsiteY7" fmla="*/ 11182 h 11298"/>
                <a:gd name="connsiteX8" fmla="*/ 6466 w 10178"/>
                <a:gd name="connsiteY8" fmla="*/ 11130 h 11298"/>
                <a:gd name="connsiteX9" fmla="*/ 5731 w 10178"/>
                <a:gd name="connsiteY9" fmla="*/ 10981 h 11298"/>
                <a:gd name="connsiteX10" fmla="*/ 5057 w 10178"/>
                <a:gd name="connsiteY10" fmla="*/ 10787 h 11298"/>
                <a:gd name="connsiteX11" fmla="*/ 4403 w 10178"/>
                <a:gd name="connsiteY11" fmla="*/ 10535 h 11298"/>
                <a:gd name="connsiteX12" fmla="*/ 3810 w 10178"/>
                <a:gd name="connsiteY12" fmla="*/ 10238 h 11298"/>
                <a:gd name="connsiteX13" fmla="*/ 3256 w 10178"/>
                <a:gd name="connsiteY13" fmla="*/ 9908 h 11298"/>
                <a:gd name="connsiteX14" fmla="*/ 2502 w 10178"/>
                <a:gd name="connsiteY14" fmla="*/ 9339 h 11298"/>
                <a:gd name="connsiteX15" fmla="*/ 1667 w 10178"/>
                <a:gd name="connsiteY15" fmla="*/ 8480 h 11298"/>
                <a:gd name="connsiteX16" fmla="*/ 1003 w 10178"/>
                <a:gd name="connsiteY16" fmla="*/ 7516 h 11298"/>
                <a:gd name="connsiteX17" fmla="*/ 530 w 10178"/>
                <a:gd name="connsiteY17" fmla="*/ 6495 h 11298"/>
                <a:gd name="connsiteX18" fmla="*/ 238 w 10178"/>
                <a:gd name="connsiteY18" fmla="*/ 5448 h 11298"/>
                <a:gd name="connsiteX19" fmla="*/ 178 w 10178"/>
                <a:gd name="connsiteY19" fmla="*/ 4924 h 11298"/>
                <a:gd name="connsiteX20" fmla="*/ 279 w 10178"/>
                <a:gd name="connsiteY20" fmla="*/ 4802 h 11298"/>
                <a:gd name="connsiteX21" fmla="*/ 1144 w 10178"/>
                <a:gd name="connsiteY21" fmla="*/ 3813 h 11298"/>
                <a:gd name="connsiteX22" fmla="*/ 1727 w 10178"/>
                <a:gd name="connsiteY22" fmla="*/ 3282 h 11298"/>
                <a:gd name="connsiteX23" fmla="*/ 2059 w 10178"/>
                <a:gd name="connsiteY23" fmla="*/ 3043 h 11298"/>
                <a:gd name="connsiteX24" fmla="*/ 0 w 10178"/>
                <a:gd name="connsiteY24" fmla="*/ 792 h 11298"/>
                <a:gd name="connsiteX25" fmla="*/ 1750 w 10178"/>
                <a:gd name="connsiteY25" fmla="*/ 772 h 11298"/>
                <a:gd name="connsiteX26" fmla="*/ 2420 w 10178"/>
                <a:gd name="connsiteY26" fmla="*/ 996 h 11298"/>
                <a:gd name="connsiteX27" fmla="*/ 2986 w 10178"/>
                <a:gd name="connsiteY27" fmla="*/ 830 h 11298"/>
                <a:gd name="connsiteX28" fmla="*/ 3541 w 10178"/>
                <a:gd name="connsiteY28" fmla="*/ 393 h 11298"/>
                <a:gd name="connsiteX29" fmla="*/ 4279 w 10178"/>
                <a:gd name="connsiteY29" fmla="*/ 434 h 11298"/>
                <a:gd name="connsiteX30" fmla="*/ 5390 w 10178"/>
                <a:gd name="connsiteY30" fmla="*/ 0 h 11298"/>
                <a:gd name="connsiteX31" fmla="*/ 9152 w 10178"/>
                <a:gd name="connsiteY31" fmla="*/ 2785 h 11298"/>
                <a:gd name="connsiteX32" fmla="*/ 9252 w 10178"/>
                <a:gd name="connsiteY32" fmla="*/ 3114 h 11298"/>
                <a:gd name="connsiteX33" fmla="*/ 9494 w 10178"/>
                <a:gd name="connsiteY33" fmla="*/ 4866 h 11298"/>
                <a:gd name="connsiteX34" fmla="*/ 9444 w 10178"/>
                <a:gd name="connsiteY34" fmla="*/ 5791 h 11298"/>
                <a:gd name="connsiteX35" fmla="*/ 9283 w 10178"/>
                <a:gd name="connsiteY35" fmla="*/ 6340 h 11298"/>
                <a:gd name="connsiteX36" fmla="*/ 9152 w 10178"/>
                <a:gd name="connsiteY36" fmla="*/ 6573 h 11298"/>
                <a:gd name="connsiteX37" fmla="*/ 10178 w 10178"/>
                <a:gd name="connsiteY37" fmla="*/ 10361 h 11298"/>
                <a:gd name="connsiteX0" fmla="*/ 11384 w 11384"/>
                <a:gd name="connsiteY0" fmla="*/ 10361 h 11298"/>
                <a:gd name="connsiteX1" fmla="*/ 11354 w 11384"/>
                <a:gd name="connsiteY1" fmla="*/ 10399 h 11298"/>
                <a:gd name="connsiteX2" fmla="*/ 10951 w 11384"/>
                <a:gd name="connsiteY2" fmla="*/ 10749 h 11298"/>
                <a:gd name="connsiteX3" fmla="*/ 10368 w 11384"/>
                <a:gd name="connsiteY3" fmla="*/ 11052 h 11298"/>
                <a:gd name="connsiteX4" fmla="*/ 9855 w 11384"/>
                <a:gd name="connsiteY4" fmla="*/ 11214 h 11298"/>
                <a:gd name="connsiteX5" fmla="*/ 9221 w 11384"/>
                <a:gd name="connsiteY5" fmla="*/ 11298 h 11298"/>
                <a:gd name="connsiteX6" fmla="*/ 8466 w 11384"/>
                <a:gd name="connsiteY6" fmla="*/ 11259 h 11298"/>
                <a:gd name="connsiteX7" fmla="*/ 8054 w 11384"/>
                <a:gd name="connsiteY7" fmla="*/ 11182 h 11298"/>
                <a:gd name="connsiteX8" fmla="*/ 7672 w 11384"/>
                <a:gd name="connsiteY8" fmla="*/ 11130 h 11298"/>
                <a:gd name="connsiteX9" fmla="*/ 6937 w 11384"/>
                <a:gd name="connsiteY9" fmla="*/ 10981 h 11298"/>
                <a:gd name="connsiteX10" fmla="*/ 6263 w 11384"/>
                <a:gd name="connsiteY10" fmla="*/ 10787 h 11298"/>
                <a:gd name="connsiteX11" fmla="*/ 5609 w 11384"/>
                <a:gd name="connsiteY11" fmla="*/ 10535 h 11298"/>
                <a:gd name="connsiteX12" fmla="*/ 5016 w 11384"/>
                <a:gd name="connsiteY12" fmla="*/ 10238 h 11298"/>
                <a:gd name="connsiteX13" fmla="*/ 4462 w 11384"/>
                <a:gd name="connsiteY13" fmla="*/ 9908 h 11298"/>
                <a:gd name="connsiteX14" fmla="*/ 3708 w 11384"/>
                <a:gd name="connsiteY14" fmla="*/ 9339 h 11298"/>
                <a:gd name="connsiteX15" fmla="*/ 2873 w 11384"/>
                <a:gd name="connsiteY15" fmla="*/ 8480 h 11298"/>
                <a:gd name="connsiteX16" fmla="*/ 2209 w 11384"/>
                <a:gd name="connsiteY16" fmla="*/ 7516 h 11298"/>
                <a:gd name="connsiteX17" fmla="*/ 1736 w 11384"/>
                <a:gd name="connsiteY17" fmla="*/ 6495 h 11298"/>
                <a:gd name="connsiteX18" fmla="*/ 1444 w 11384"/>
                <a:gd name="connsiteY18" fmla="*/ 5448 h 11298"/>
                <a:gd name="connsiteX19" fmla="*/ 1384 w 11384"/>
                <a:gd name="connsiteY19" fmla="*/ 4924 h 11298"/>
                <a:gd name="connsiteX20" fmla="*/ 1485 w 11384"/>
                <a:gd name="connsiteY20" fmla="*/ 4802 h 11298"/>
                <a:gd name="connsiteX21" fmla="*/ 2350 w 11384"/>
                <a:gd name="connsiteY21" fmla="*/ 3813 h 11298"/>
                <a:gd name="connsiteX22" fmla="*/ 2933 w 11384"/>
                <a:gd name="connsiteY22" fmla="*/ 3282 h 11298"/>
                <a:gd name="connsiteX23" fmla="*/ 0 w 11384"/>
                <a:gd name="connsiteY23" fmla="*/ 1169 h 11298"/>
                <a:gd name="connsiteX24" fmla="*/ 1206 w 11384"/>
                <a:gd name="connsiteY24" fmla="*/ 792 h 11298"/>
                <a:gd name="connsiteX25" fmla="*/ 2956 w 11384"/>
                <a:gd name="connsiteY25" fmla="*/ 772 h 11298"/>
                <a:gd name="connsiteX26" fmla="*/ 3626 w 11384"/>
                <a:gd name="connsiteY26" fmla="*/ 996 h 11298"/>
                <a:gd name="connsiteX27" fmla="*/ 4192 w 11384"/>
                <a:gd name="connsiteY27" fmla="*/ 830 h 11298"/>
                <a:gd name="connsiteX28" fmla="*/ 4747 w 11384"/>
                <a:gd name="connsiteY28" fmla="*/ 393 h 11298"/>
                <a:gd name="connsiteX29" fmla="*/ 5485 w 11384"/>
                <a:gd name="connsiteY29" fmla="*/ 434 h 11298"/>
                <a:gd name="connsiteX30" fmla="*/ 6596 w 11384"/>
                <a:gd name="connsiteY30" fmla="*/ 0 h 11298"/>
                <a:gd name="connsiteX31" fmla="*/ 10358 w 11384"/>
                <a:gd name="connsiteY31" fmla="*/ 2785 h 11298"/>
                <a:gd name="connsiteX32" fmla="*/ 10458 w 11384"/>
                <a:gd name="connsiteY32" fmla="*/ 3114 h 11298"/>
                <a:gd name="connsiteX33" fmla="*/ 10700 w 11384"/>
                <a:gd name="connsiteY33" fmla="*/ 4866 h 11298"/>
                <a:gd name="connsiteX34" fmla="*/ 10650 w 11384"/>
                <a:gd name="connsiteY34" fmla="*/ 5791 h 11298"/>
                <a:gd name="connsiteX35" fmla="*/ 10489 w 11384"/>
                <a:gd name="connsiteY35" fmla="*/ 6340 h 11298"/>
                <a:gd name="connsiteX36" fmla="*/ 10358 w 11384"/>
                <a:gd name="connsiteY36" fmla="*/ 6573 h 11298"/>
                <a:gd name="connsiteX37" fmla="*/ 11384 w 11384"/>
                <a:gd name="connsiteY37" fmla="*/ 10361 h 11298"/>
                <a:gd name="connsiteX0" fmla="*/ 11434 w 11434"/>
                <a:gd name="connsiteY0" fmla="*/ 10361 h 11298"/>
                <a:gd name="connsiteX1" fmla="*/ 11404 w 11434"/>
                <a:gd name="connsiteY1" fmla="*/ 10399 h 11298"/>
                <a:gd name="connsiteX2" fmla="*/ 11001 w 11434"/>
                <a:gd name="connsiteY2" fmla="*/ 10749 h 11298"/>
                <a:gd name="connsiteX3" fmla="*/ 10418 w 11434"/>
                <a:gd name="connsiteY3" fmla="*/ 11052 h 11298"/>
                <a:gd name="connsiteX4" fmla="*/ 9905 w 11434"/>
                <a:gd name="connsiteY4" fmla="*/ 11214 h 11298"/>
                <a:gd name="connsiteX5" fmla="*/ 9271 w 11434"/>
                <a:gd name="connsiteY5" fmla="*/ 11298 h 11298"/>
                <a:gd name="connsiteX6" fmla="*/ 8516 w 11434"/>
                <a:gd name="connsiteY6" fmla="*/ 11259 h 11298"/>
                <a:gd name="connsiteX7" fmla="*/ 8104 w 11434"/>
                <a:gd name="connsiteY7" fmla="*/ 11182 h 11298"/>
                <a:gd name="connsiteX8" fmla="*/ 7722 w 11434"/>
                <a:gd name="connsiteY8" fmla="*/ 11130 h 11298"/>
                <a:gd name="connsiteX9" fmla="*/ 6987 w 11434"/>
                <a:gd name="connsiteY9" fmla="*/ 10981 h 11298"/>
                <a:gd name="connsiteX10" fmla="*/ 6313 w 11434"/>
                <a:gd name="connsiteY10" fmla="*/ 10787 h 11298"/>
                <a:gd name="connsiteX11" fmla="*/ 5659 w 11434"/>
                <a:gd name="connsiteY11" fmla="*/ 10535 h 11298"/>
                <a:gd name="connsiteX12" fmla="*/ 5066 w 11434"/>
                <a:gd name="connsiteY12" fmla="*/ 10238 h 11298"/>
                <a:gd name="connsiteX13" fmla="*/ 4512 w 11434"/>
                <a:gd name="connsiteY13" fmla="*/ 9908 h 11298"/>
                <a:gd name="connsiteX14" fmla="*/ 3758 w 11434"/>
                <a:gd name="connsiteY14" fmla="*/ 9339 h 11298"/>
                <a:gd name="connsiteX15" fmla="*/ 2923 w 11434"/>
                <a:gd name="connsiteY15" fmla="*/ 8480 h 11298"/>
                <a:gd name="connsiteX16" fmla="*/ 2259 w 11434"/>
                <a:gd name="connsiteY16" fmla="*/ 7516 h 11298"/>
                <a:gd name="connsiteX17" fmla="*/ 1786 w 11434"/>
                <a:gd name="connsiteY17" fmla="*/ 6495 h 11298"/>
                <a:gd name="connsiteX18" fmla="*/ 1494 w 11434"/>
                <a:gd name="connsiteY18" fmla="*/ 5448 h 11298"/>
                <a:gd name="connsiteX19" fmla="*/ 1434 w 11434"/>
                <a:gd name="connsiteY19" fmla="*/ 4924 h 11298"/>
                <a:gd name="connsiteX20" fmla="*/ 1535 w 11434"/>
                <a:gd name="connsiteY20" fmla="*/ 4802 h 11298"/>
                <a:gd name="connsiteX21" fmla="*/ 2400 w 11434"/>
                <a:gd name="connsiteY21" fmla="*/ 3813 h 11298"/>
                <a:gd name="connsiteX22" fmla="*/ 0 w 11434"/>
                <a:gd name="connsiteY22" fmla="*/ 1734 h 11298"/>
                <a:gd name="connsiteX23" fmla="*/ 50 w 11434"/>
                <a:gd name="connsiteY23" fmla="*/ 1169 h 11298"/>
                <a:gd name="connsiteX24" fmla="*/ 1256 w 11434"/>
                <a:gd name="connsiteY24" fmla="*/ 792 h 11298"/>
                <a:gd name="connsiteX25" fmla="*/ 3006 w 11434"/>
                <a:gd name="connsiteY25" fmla="*/ 772 h 11298"/>
                <a:gd name="connsiteX26" fmla="*/ 3676 w 11434"/>
                <a:gd name="connsiteY26" fmla="*/ 996 h 11298"/>
                <a:gd name="connsiteX27" fmla="*/ 4242 w 11434"/>
                <a:gd name="connsiteY27" fmla="*/ 830 h 11298"/>
                <a:gd name="connsiteX28" fmla="*/ 4797 w 11434"/>
                <a:gd name="connsiteY28" fmla="*/ 393 h 11298"/>
                <a:gd name="connsiteX29" fmla="*/ 5535 w 11434"/>
                <a:gd name="connsiteY29" fmla="*/ 434 h 11298"/>
                <a:gd name="connsiteX30" fmla="*/ 6646 w 11434"/>
                <a:gd name="connsiteY30" fmla="*/ 0 h 11298"/>
                <a:gd name="connsiteX31" fmla="*/ 10408 w 11434"/>
                <a:gd name="connsiteY31" fmla="*/ 2785 h 11298"/>
                <a:gd name="connsiteX32" fmla="*/ 10508 w 11434"/>
                <a:gd name="connsiteY32" fmla="*/ 3114 h 11298"/>
                <a:gd name="connsiteX33" fmla="*/ 10750 w 11434"/>
                <a:gd name="connsiteY33" fmla="*/ 4866 h 11298"/>
                <a:gd name="connsiteX34" fmla="*/ 10700 w 11434"/>
                <a:gd name="connsiteY34" fmla="*/ 5791 h 11298"/>
                <a:gd name="connsiteX35" fmla="*/ 10539 w 11434"/>
                <a:gd name="connsiteY35" fmla="*/ 6340 h 11298"/>
                <a:gd name="connsiteX36" fmla="*/ 10408 w 11434"/>
                <a:gd name="connsiteY36" fmla="*/ 6573 h 11298"/>
                <a:gd name="connsiteX37" fmla="*/ 11434 w 11434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413 w 14312"/>
                <a:gd name="connsiteY20" fmla="*/ 4802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  <a:gd name="connsiteX0" fmla="*/ 14312 w 14312"/>
                <a:gd name="connsiteY0" fmla="*/ 10361 h 11298"/>
                <a:gd name="connsiteX1" fmla="*/ 14282 w 14312"/>
                <a:gd name="connsiteY1" fmla="*/ 10399 h 11298"/>
                <a:gd name="connsiteX2" fmla="*/ 13879 w 14312"/>
                <a:gd name="connsiteY2" fmla="*/ 10749 h 11298"/>
                <a:gd name="connsiteX3" fmla="*/ 13296 w 14312"/>
                <a:gd name="connsiteY3" fmla="*/ 11052 h 11298"/>
                <a:gd name="connsiteX4" fmla="*/ 12783 w 14312"/>
                <a:gd name="connsiteY4" fmla="*/ 11214 h 11298"/>
                <a:gd name="connsiteX5" fmla="*/ 12149 w 14312"/>
                <a:gd name="connsiteY5" fmla="*/ 11298 h 11298"/>
                <a:gd name="connsiteX6" fmla="*/ 11394 w 14312"/>
                <a:gd name="connsiteY6" fmla="*/ 11259 h 11298"/>
                <a:gd name="connsiteX7" fmla="*/ 10982 w 14312"/>
                <a:gd name="connsiteY7" fmla="*/ 11182 h 11298"/>
                <a:gd name="connsiteX8" fmla="*/ 10600 w 14312"/>
                <a:gd name="connsiteY8" fmla="*/ 11130 h 11298"/>
                <a:gd name="connsiteX9" fmla="*/ 9865 w 14312"/>
                <a:gd name="connsiteY9" fmla="*/ 10981 h 11298"/>
                <a:gd name="connsiteX10" fmla="*/ 9191 w 14312"/>
                <a:gd name="connsiteY10" fmla="*/ 10787 h 11298"/>
                <a:gd name="connsiteX11" fmla="*/ 8537 w 14312"/>
                <a:gd name="connsiteY11" fmla="*/ 10535 h 11298"/>
                <a:gd name="connsiteX12" fmla="*/ 7944 w 14312"/>
                <a:gd name="connsiteY12" fmla="*/ 10238 h 11298"/>
                <a:gd name="connsiteX13" fmla="*/ 7390 w 14312"/>
                <a:gd name="connsiteY13" fmla="*/ 9908 h 11298"/>
                <a:gd name="connsiteX14" fmla="*/ 6636 w 14312"/>
                <a:gd name="connsiteY14" fmla="*/ 9339 h 11298"/>
                <a:gd name="connsiteX15" fmla="*/ 5801 w 14312"/>
                <a:gd name="connsiteY15" fmla="*/ 8480 h 11298"/>
                <a:gd name="connsiteX16" fmla="*/ 5137 w 14312"/>
                <a:gd name="connsiteY16" fmla="*/ 7516 h 11298"/>
                <a:gd name="connsiteX17" fmla="*/ 4664 w 14312"/>
                <a:gd name="connsiteY17" fmla="*/ 6495 h 11298"/>
                <a:gd name="connsiteX18" fmla="*/ 4372 w 14312"/>
                <a:gd name="connsiteY18" fmla="*/ 5448 h 11298"/>
                <a:gd name="connsiteX19" fmla="*/ 4312 w 14312"/>
                <a:gd name="connsiteY19" fmla="*/ 4924 h 11298"/>
                <a:gd name="connsiteX20" fmla="*/ 4049 w 14312"/>
                <a:gd name="connsiteY20" fmla="*/ 4630 h 11298"/>
                <a:gd name="connsiteX21" fmla="*/ 0 w 14312"/>
                <a:gd name="connsiteY21" fmla="*/ 1489 h 11298"/>
                <a:gd name="connsiteX22" fmla="*/ 2878 w 14312"/>
                <a:gd name="connsiteY22" fmla="*/ 1734 h 11298"/>
                <a:gd name="connsiteX23" fmla="*/ 2928 w 14312"/>
                <a:gd name="connsiteY23" fmla="*/ 1169 h 11298"/>
                <a:gd name="connsiteX24" fmla="*/ 4134 w 14312"/>
                <a:gd name="connsiteY24" fmla="*/ 792 h 11298"/>
                <a:gd name="connsiteX25" fmla="*/ 5884 w 14312"/>
                <a:gd name="connsiteY25" fmla="*/ 772 h 11298"/>
                <a:gd name="connsiteX26" fmla="*/ 6554 w 14312"/>
                <a:gd name="connsiteY26" fmla="*/ 996 h 11298"/>
                <a:gd name="connsiteX27" fmla="*/ 7120 w 14312"/>
                <a:gd name="connsiteY27" fmla="*/ 830 h 11298"/>
                <a:gd name="connsiteX28" fmla="*/ 7675 w 14312"/>
                <a:gd name="connsiteY28" fmla="*/ 393 h 11298"/>
                <a:gd name="connsiteX29" fmla="*/ 8413 w 14312"/>
                <a:gd name="connsiteY29" fmla="*/ 434 h 11298"/>
                <a:gd name="connsiteX30" fmla="*/ 9524 w 14312"/>
                <a:gd name="connsiteY30" fmla="*/ 0 h 11298"/>
                <a:gd name="connsiteX31" fmla="*/ 13286 w 14312"/>
                <a:gd name="connsiteY31" fmla="*/ 2785 h 11298"/>
                <a:gd name="connsiteX32" fmla="*/ 13386 w 14312"/>
                <a:gd name="connsiteY32" fmla="*/ 3114 h 11298"/>
                <a:gd name="connsiteX33" fmla="*/ 13628 w 14312"/>
                <a:gd name="connsiteY33" fmla="*/ 4866 h 11298"/>
                <a:gd name="connsiteX34" fmla="*/ 13578 w 14312"/>
                <a:gd name="connsiteY34" fmla="*/ 5791 h 11298"/>
                <a:gd name="connsiteX35" fmla="*/ 13417 w 14312"/>
                <a:gd name="connsiteY35" fmla="*/ 6340 h 11298"/>
                <a:gd name="connsiteX36" fmla="*/ 13286 w 14312"/>
                <a:gd name="connsiteY36" fmla="*/ 6573 h 11298"/>
                <a:gd name="connsiteX37" fmla="*/ 14312 w 14312"/>
                <a:gd name="connsiteY37" fmla="*/ 10361 h 1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12" h="11298">
                  <a:moveTo>
                    <a:pt x="14312" y="10361"/>
                  </a:moveTo>
                  <a:cubicBezTo>
                    <a:pt x="14302" y="10374"/>
                    <a:pt x="14292" y="10386"/>
                    <a:pt x="14282" y="10399"/>
                  </a:cubicBezTo>
                  <a:lnTo>
                    <a:pt x="13879" y="10749"/>
                  </a:lnTo>
                  <a:lnTo>
                    <a:pt x="13296" y="11052"/>
                  </a:lnTo>
                  <a:lnTo>
                    <a:pt x="12783" y="11214"/>
                  </a:lnTo>
                  <a:lnTo>
                    <a:pt x="12149" y="11298"/>
                  </a:lnTo>
                  <a:lnTo>
                    <a:pt x="11394" y="11259"/>
                  </a:lnTo>
                  <a:lnTo>
                    <a:pt x="10982" y="11182"/>
                  </a:lnTo>
                  <a:lnTo>
                    <a:pt x="10600" y="11130"/>
                  </a:lnTo>
                  <a:lnTo>
                    <a:pt x="9865" y="10981"/>
                  </a:lnTo>
                  <a:lnTo>
                    <a:pt x="9191" y="10787"/>
                  </a:lnTo>
                  <a:lnTo>
                    <a:pt x="8537" y="10535"/>
                  </a:lnTo>
                  <a:lnTo>
                    <a:pt x="7944" y="10238"/>
                  </a:lnTo>
                  <a:lnTo>
                    <a:pt x="7390" y="9908"/>
                  </a:lnTo>
                  <a:lnTo>
                    <a:pt x="6636" y="9339"/>
                  </a:lnTo>
                  <a:lnTo>
                    <a:pt x="5801" y="8480"/>
                  </a:lnTo>
                  <a:lnTo>
                    <a:pt x="5137" y="7516"/>
                  </a:lnTo>
                  <a:lnTo>
                    <a:pt x="4664" y="6495"/>
                  </a:lnTo>
                  <a:cubicBezTo>
                    <a:pt x="4567" y="6146"/>
                    <a:pt x="4469" y="5797"/>
                    <a:pt x="4372" y="5448"/>
                  </a:cubicBezTo>
                  <a:cubicBezTo>
                    <a:pt x="4352" y="5273"/>
                    <a:pt x="4332" y="5099"/>
                    <a:pt x="4312" y="4924"/>
                  </a:cubicBezTo>
                  <a:lnTo>
                    <a:pt x="4049" y="4630"/>
                  </a:lnTo>
                  <a:lnTo>
                    <a:pt x="0" y="1489"/>
                  </a:lnTo>
                  <a:lnTo>
                    <a:pt x="2878" y="1734"/>
                  </a:lnTo>
                  <a:cubicBezTo>
                    <a:pt x="2895" y="1546"/>
                    <a:pt x="2911" y="1357"/>
                    <a:pt x="2928" y="1169"/>
                  </a:cubicBezTo>
                  <a:lnTo>
                    <a:pt x="4134" y="792"/>
                  </a:lnTo>
                  <a:lnTo>
                    <a:pt x="5884" y="772"/>
                  </a:lnTo>
                  <a:lnTo>
                    <a:pt x="6554" y="996"/>
                  </a:lnTo>
                  <a:lnTo>
                    <a:pt x="7120" y="830"/>
                  </a:lnTo>
                  <a:lnTo>
                    <a:pt x="7675" y="393"/>
                  </a:lnTo>
                  <a:lnTo>
                    <a:pt x="8413" y="434"/>
                  </a:lnTo>
                  <a:lnTo>
                    <a:pt x="9524" y="0"/>
                  </a:lnTo>
                  <a:lnTo>
                    <a:pt x="13286" y="2785"/>
                  </a:lnTo>
                  <a:cubicBezTo>
                    <a:pt x="13319" y="2895"/>
                    <a:pt x="13353" y="3004"/>
                    <a:pt x="13386" y="3114"/>
                  </a:cubicBezTo>
                  <a:cubicBezTo>
                    <a:pt x="13467" y="3698"/>
                    <a:pt x="13547" y="4282"/>
                    <a:pt x="13628" y="4866"/>
                  </a:cubicBezTo>
                  <a:cubicBezTo>
                    <a:pt x="13611" y="5174"/>
                    <a:pt x="13595" y="5483"/>
                    <a:pt x="13578" y="5791"/>
                  </a:cubicBezTo>
                  <a:cubicBezTo>
                    <a:pt x="13524" y="5974"/>
                    <a:pt x="13471" y="6157"/>
                    <a:pt x="13417" y="6340"/>
                  </a:cubicBezTo>
                  <a:lnTo>
                    <a:pt x="13286" y="6573"/>
                  </a:lnTo>
                  <a:lnTo>
                    <a:pt x="14312" y="10361"/>
                  </a:ln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1972614D-1E11-4041-960F-3016476B842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36941" y="4781459"/>
              <a:ext cx="1241584" cy="810039"/>
            </a:xfrm>
            <a:custGeom>
              <a:avLst/>
              <a:gdLst>
                <a:gd name="T0" fmla="*/ 3583 w 3651"/>
                <a:gd name="T1" fmla="*/ 1594 h 2382"/>
                <a:gd name="T2" fmla="*/ 3352 w 3651"/>
                <a:gd name="T3" fmla="*/ 1751 h 2382"/>
                <a:gd name="T4" fmla="*/ 3218 w 3651"/>
                <a:gd name="T5" fmla="*/ 1755 h 2382"/>
                <a:gd name="T6" fmla="*/ 3004 w 3651"/>
                <a:gd name="T7" fmla="*/ 1691 h 2382"/>
                <a:gd name="T8" fmla="*/ 2790 w 3651"/>
                <a:gd name="T9" fmla="*/ 1532 h 2382"/>
                <a:gd name="T10" fmla="*/ 2673 w 3651"/>
                <a:gd name="T11" fmla="*/ 1691 h 2382"/>
                <a:gd name="T12" fmla="*/ 2491 w 3651"/>
                <a:gd name="T13" fmla="*/ 1841 h 2382"/>
                <a:gd name="T14" fmla="*/ 2241 w 3651"/>
                <a:gd name="T15" fmla="*/ 1907 h 2382"/>
                <a:gd name="T16" fmla="*/ 2052 w 3651"/>
                <a:gd name="T17" fmla="*/ 1930 h 2382"/>
                <a:gd name="T18" fmla="*/ 1794 w 3651"/>
                <a:gd name="T19" fmla="*/ 2127 h 2382"/>
                <a:gd name="T20" fmla="*/ 1683 w 3651"/>
                <a:gd name="T21" fmla="*/ 2157 h 2382"/>
                <a:gd name="T22" fmla="*/ 1408 w 3651"/>
                <a:gd name="T23" fmla="*/ 2137 h 2382"/>
                <a:gd name="T24" fmla="*/ 1206 w 3651"/>
                <a:gd name="T25" fmla="*/ 2207 h 2382"/>
                <a:gd name="T26" fmla="*/ 1057 w 3651"/>
                <a:gd name="T27" fmla="*/ 2309 h 2382"/>
                <a:gd name="T28" fmla="*/ 909 w 3651"/>
                <a:gd name="T29" fmla="*/ 2372 h 2382"/>
                <a:gd name="T30" fmla="*/ 668 w 3651"/>
                <a:gd name="T31" fmla="*/ 2366 h 2382"/>
                <a:gd name="T32" fmla="*/ 618 w 3651"/>
                <a:gd name="T33" fmla="*/ 2341 h 2382"/>
                <a:gd name="T34" fmla="*/ 383 w 3651"/>
                <a:gd name="T35" fmla="*/ 1735 h 2382"/>
                <a:gd name="T36" fmla="*/ 291 w 3651"/>
                <a:gd name="T37" fmla="*/ 1483 h 2382"/>
                <a:gd name="T38" fmla="*/ 136 w 3651"/>
                <a:gd name="T39" fmla="*/ 1092 h 2382"/>
                <a:gd name="T40" fmla="*/ 24 w 3651"/>
                <a:gd name="T41" fmla="*/ 844 h 2382"/>
                <a:gd name="T42" fmla="*/ 3 w 3651"/>
                <a:gd name="T43" fmla="*/ 659 h 2382"/>
                <a:gd name="T44" fmla="*/ 31 w 3651"/>
                <a:gd name="T45" fmla="*/ 430 h 2382"/>
                <a:gd name="T46" fmla="*/ 145 w 3651"/>
                <a:gd name="T47" fmla="*/ 347 h 2382"/>
                <a:gd name="T48" fmla="*/ 360 w 3651"/>
                <a:gd name="T49" fmla="*/ 314 h 2382"/>
                <a:gd name="T50" fmla="*/ 482 w 3651"/>
                <a:gd name="T51" fmla="*/ 368 h 2382"/>
                <a:gd name="T52" fmla="*/ 532 w 3651"/>
                <a:gd name="T53" fmla="*/ 225 h 2382"/>
                <a:gd name="T54" fmla="*/ 641 w 3651"/>
                <a:gd name="T55" fmla="*/ 69 h 2382"/>
                <a:gd name="T56" fmla="*/ 781 w 3651"/>
                <a:gd name="T57" fmla="*/ 16 h 2382"/>
                <a:gd name="T58" fmla="*/ 1038 w 3651"/>
                <a:gd name="T59" fmla="*/ 72 h 2382"/>
                <a:gd name="T60" fmla="*/ 1217 w 3651"/>
                <a:gd name="T61" fmla="*/ 224 h 2382"/>
                <a:gd name="T62" fmla="*/ 1270 w 3651"/>
                <a:gd name="T63" fmla="*/ 135 h 2382"/>
                <a:gd name="T64" fmla="*/ 1356 w 3651"/>
                <a:gd name="T65" fmla="*/ 49 h 2382"/>
                <a:gd name="T66" fmla="*/ 1563 w 3651"/>
                <a:gd name="T67" fmla="*/ 0 h 2382"/>
                <a:gd name="T68" fmla="*/ 1715 w 3651"/>
                <a:gd name="T69" fmla="*/ 35 h 2382"/>
                <a:gd name="T70" fmla="*/ 1805 w 3651"/>
                <a:gd name="T71" fmla="*/ 100 h 2382"/>
                <a:gd name="T72" fmla="*/ 1943 w 3651"/>
                <a:gd name="T73" fmla="*/ 302 h 2382"/>
                <a:gd name="T74" fmla="*/ 1964 w 3651"/>
                <a:gd name="T75" fmla="*/ 161 h 2382"/>
                <a:gd name="T76" fmla="*/ 2045 w 3651"/>
                <a:gd name="T77" fmla="*/ 73 h 2382"/>
                <a:gd name="T78" fmla="*/ 2188 w 3651"/>
                <a:gd name="T79" fmla="*/ 36 h 2382"/>
                <a:gd name="T80" fmla="*/ 2478 w 3651"/>
                <a:gd name="T81" fmla="*/ 96 h 2382"/>
                <a:gd name="T82" fmla="*/ 2667 w 3651"/>
                <a:gd name="T83" fmla="*/ 251 h 2382"/>
                <a:gd name="T84" fmla="*/ 2886 w 3651"/>
                <a:gd name="T85" fmla="*/ 507 h 2382"/>
                <a:gd name="T86" fmla="*/ 2901 w 3651"/>
                <a:gd name="T87" fmla="*/ 741 h 2382"/>
                <a:gd name="T88" fmla="*/ 3064 w 3651"/>
                <a:gd name="T89" fmla="*/ 1118 h 2382"/>
                <a:gd name="T90" fmla="*/ 3337 w 3651"/>
                <a:gd name="T91" fmla="*/ 1366 h 2382"/>
                <a:gd name="T92" fmla="*/ 3642 w 3651"/>
                <a:gd name="T93" fmla="*/ 1499 h 2382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050 w 10000"/>
                <a:gd name="connsiteY132" fmla="*/ 3652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7946 w 10000"/>
                <a:gd name="connsiteY131" fmla="*/ 3111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7905 w 10000"/>
                <a:gd name="connsiteY130" fmla="*/ 2653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7905 w 10000"/>
                <a:gd name="connsiteY129" fmla="*/ 2448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7905 w 10000"/>
                <a:gd name="connsiteY128" fmla="*/ 2128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7905 w 10000"/>
                <a:gd name="connsiteY127" fmla="*/ 2128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713 w 10000"/>
                <a:gd name="connsiteY126" fmla="*/ 1751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305 w 10000"/>
                <a:gd name="connsiteY125" fmla="*/ 1054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036 w 10000"/>
                <a:gd name="connsiteY124" fmla="*/ 663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  <a:gd name="connsiteX0" fmla="*/ 10000 w 10000"/>
                <a:gd name="connsiteY0" fmla="*/ 6297 h 10000"/>
                <a:gd name="connsiteX1" fmla="*/ 9984 w 10000"/>
                <a:gd name="connsiteY1" fmla="*/ 6339 h 10000"/>
                <a:gd name="connsiteX2" fmla="*/ 9814 w 10000"/>
                <a:gd name="connsiteY2" fmla="*/ 6692 h 10000"/>
                <a:gd name="connsiteX3" fmla="*/ 9586 w 10000"/>
                <a:gd name="connsiteY3" fmla="*/ 7019 h 10000"/>
                <a:gd name="connsiteX4" fmla="*/ 9397 w 10000"/>
                <a:gd name="connsiteY4" fmla="*/ 7221 h 10000"/>
                <a:gd name="connsiteX5" fmla="*/ 9181 w 10000"/>
                <a:gd name="connsiteY5" fmla="*/ 7351 h 10000"/>
                <a:gd name="connsiteX6" fmla="*/ 9000 w 10000"/>
                <a:gd name="connsiteY6" fmla="*/ 7393 h 10000"/>
                <a:gd name="connsiteX7" fmla="*/ 8874 w 10000"/>
                <a:gd name="connsiteY7" fmla="*/ 7380 h 10000"/>
                <a:gd name="connsiteX8" fmla="*/ 8814 w 10000"/>
                <a:gd name="connsiteY8" fmla="*/ 7368 h 10000"/>
                <a:gd name="connsiteX9" fmla="*/ 8683 w 10000"/>
                <a:gd name="connsiteY9" fmla="*/ 7338 h 10000"/>
                <a:gd name="connsiteX10" fmla="*/ 8444 w 10000"/>
                <a:gd name="connsiteY10" fmla="*/ 7242 h 10000"/>
                <a:gd name="connsiteX11" fmla="*/ 8228 w 10000"/>
                <a:gd name="connsiteY11" fmla="*/ 7099 h 10000"/>
                <a:gd name="connsiteX12" fmla="*/ 8039 w 10000"/>
                <a:gd name="connsiteY12" fmla="*/ 6931 h 10000"/>
                <a:gd name="connsiteX13" fmla="*/ 7812 w 10000"/>
                <a:gd name="connsiteY13" fmla="*/ 6679 h 10000"/>
                <a:gd name="connsiteX14" fmla="*/ 7642 w 10000"/>
                <a:gd name="connsiteY14" fmla="*/ 6432 h 10000"/>
                <a:gd name="connsiteX15" fmla="*/ 7628 w 10000"/>
                <a:gd name="connsiteY15" fmla="*/ 6406 h 10000"/>
                <a:gd name="connsiteX16" fmla="*/ 7584 w 10000"/>
                <a:gd name="connsiteY16" fmla="*/ 6541 h 10000"/>
                <a:gd name="connsiteX17" fmla="*/ 7321 w 10000"/>
                <a:gd name="connsiteY17" fmla="*/ 7099 h 10000"/>
                <a:gd name="connsiteX18" fmla="*/ 7176 w 10000"/>
                <a:gd name="connsiteY18" fmla="*/ 7334 h 10000"/>
                <a:gd name="connsiteX19" fmla="*/ 7009 w 10000"/>
                <a:gd name="connsiteY19" fmla="*/ 7548 h 10000"/>
                <a:gd name="connsiteX20" fmla="*/ 6823 w 10000"/>
                <a:gd name="connsiteY20" fmla="*/ 7729 h 10000"/>
                <a:gd name="connsiteX21" fmla="*/ 6719 w 10000"/>
                <a:gd name="connsiteY21" fmla="*/ 7796 h 10000"/>
                <a:gd name="connsiteX22" fmla="*/ 6511 w 10000"/>
                <a:gd name="connsiteY22" fmla="*/ 7901 h 10000"/>
                <a:gd name="connsiteX23" fmla="*/ 6138 w 10000"/>
                <a:gd name="connsiteY23" fmla="*/ 8006 h 10000"/>
                <a:gd name="connsiteX24" fmla="*/ 5730 w 10000"/>
                <a:gd name="connsiteY24" fmla="*/ 8018 h 10000"/>
                <a:gd name="connsiteX25" fmla="*/ 5670 w 10000"/>
                <a:gd name="connsiteY25" fmla="*/ 8006 h 10000"/>
                <a:gd name="connsiteX26" fmla="*/ 5620 w 10000"/>
                <a:gd name="connsiteY26" fmla="*/ 8102 h 10000"/>
                <a:gd name="connsiteX27" fmla="*/ 5286 w 10000"/>
                <a:gd name="connsiteY27" fmla="*/ 8573 h 10000"/>
                <a:gd name="connsiteX28" fmla="*/ 5067 w 10000"/>
                <a:gd name="connsiteY28" fmla="*/ 8799 h 10000"/>
                <a:gd name="connsiteX29" fmla="*/ 4914 w 10000"/>
                <a:gd name="connsiteY29" fmla="*/ 8929 h 10000"/>
                <a:gd name="connsiteX30" fmla="*/ 4834 w 10000"/>
                <a:gd name="connsiteY30" fmla="*/ 8971 h 10000"/>
                <a:gd name="connsiteX31" fmla="*/ 4755 w 10000"/>
                <a:gd name="connsiteY31" fmla="*/ 9005 h 10000"/>
                <a:gd name="connsiteX32" fmla="*/ 4610 w 10000"/>
                <a:gd name="connsiteY32" fmla="*/ 9055 h 10000"/>
                <a:gd name="connsiteX33" fmla="*/ 4410 w 10000"/>
                <a:gd name="connsiteY33" fmla="*/ 9068 h 10000"/>
                <a:gd name="connsiteX34" fmla="*/ 4065 w 10000"/>
                <a:gd name="connsiteY34" fmla="*/ 9001 h 10000"/>
                <a:gd name="connsiteX35" fmla="*/ 3856 w 10000"/>
                <a:gd name="connsiteY35" fmla="*/ 8971 h 10000"/>
                <a:gd name="connsiteX36" fmla="*/ 3769 w 10000"/>
                <a:gd name="connsiteY36" fmla="*/ 8980 h 10000"/>
                <a:gd name="connsiteX37" fmla="*/ 3550 w 10000"/>
                <a:gd name="connsiteY37" fmla="*/ 9085 h 10000"/>
                <a:gd name="connsiteX38" fmla="*/ 3303 w 10000"/>
                <a:gd name="connsiteY38" fmla="*/ 9265 h 10000"/>
                <a:gd name="connsiteX39" fmla="*/ 3054 w 10000"/>
                <a:gd name="connsiteY39" fmla="*/ 9492 h 10000"/>
                <a:gd name="connsiteX40" fmla="*/ 2950 w 10000"/>
                <a:gd name="connsiteY40" fmla="*/ 9614 h 10000"/>
                <a:gd name="connsiteX41" fmla="*/ 2895 w 10000"/>
                <a:gd name="connsiteY41" fmla="*/ 9694 h 10000"/>
                <a:gd name="connsiteX42" fmla="*/ 2772 w 10000"/>
                <a:gd name="connsiteY42" fmla="*/ 9811 h 10000"/>
                <a:gd name="connsiteX43" fmla="*/ 2635 w 10000"/>
                <a:gd name="connsiteY43" fmla="*/ 9903 h 10000"/>
                <a:gd name="connsiteX44" fmla="*/ 2490 w 10000"/>
                <a:gd name="connsiteY44" fmla="*/ 9958 h 10000"/>
                <a:gd name="connsiteX45" fmla="*/ 2262 w 10000"/>
                <a:gd name="connsiteY45" fmla="*/ 10000 h 10000"/>
                <a:gd name="connsiteX46" fmla="*/ 1967 w 10000"/>
                <a:gd name="connsiteY46" fmla="*/ 9966 h 10000"/>
                <a:gd name="connsiteX47" fmla="*/ 1830 w 10000"/>
                <a:gd name="connsiteY47" fmla="*/ 9933 h 10000"/>
                <a:gd name="connsiteX48" fmla="*/ 1821 w 10000"/>
                <a:gd name="connsiteY48" fmla="*/ 9933 h 10000"/>
                <a:gd name="connsiteX49" fmla="*/ 1745 w 10000"/>
                <a:gd name="connsiteY49" fmla="*/ 9895 h 10000"/>
                <a:gd name="connsiteX50" fmla="*/ 1693 w 10000"/>
                <a:gd name="connsiteY50" fmla="*/ 9828 h 10000"/>
                <a:gd name="connsiteX51" fmla="*/ 1271 w 10000"/>
                <a:gd name="connsiteY51" fmla="*/ 7905 h 10000"/>
                <a:gd name="connsiteX52" fmla="*/ 1238 w 10000"/>
                <a:gd name="connsiteY52" fmla="*/ 7821 h 10000"/>
                <a:gd name="connsiteX53" fmla="*/ 1049 w 10000"/>
                <a:gd name="connsiteY53" fmla="*/ 7284 h 10000"/>
                <a:gd name="connsiteX54" fmla="*/ 912 w 10000"/>
                <a:gd name="connsiteY54" fmla="*/ 6784 h 10000"/>
                <a:gd name="connsiteX55" fmla="*/ 852 w 10000"/>
                <a:gd name="connsiteY55" fmla="*/ 6511 h 10000"/>
                <a:gd name="connsiteX56" fmla="*/ 797 w 10000"/>
                <a:gd name="connsiteY56" fmla="*/ 6226 h 10000"/>
                <a:gd name="connsiteX57" fmla="*/ 671 w 10000"/>
                <a:gd name="connsiteY57" fmla="*/ 5642 h 10000"/>
                <a:gd name="connsiteX58" fmla="*/ 526 w 10000"/>
                <a:gd name="connsiteY58" fmla="*/ 5084 h 10000"/>
                <a:gd name="connsiteX59" fmla="*/ 373 w 10000"/>
                <a:gd name="connsiteY59" fmla="*/ 4584 h 10000"/>
                <a:gd name="connsiteX60" fmla="*/ 293 w 10000"/>
                <a:gd name="connsiteY60" fmla="*/ 4374 h 10000"/>
                <a:gd name="connsiteX61" fmla="*/ 189 w 10000"/>
                <a:gd name="connsiteY61" fmla="*/ 4001 h 10000"/>
                <a:gd name="connsiteX62" fmla="*/ 66 w 10000"/>
                <a:gd name="connsiteY62" fmla="*/ 3543 h 10000"/>
                <a:gd name="connsiteX63" fmla="*/ 19 w 10000"/>
                <a:gd name="connsiteY63" fmla="*/ 3249 h 10000"/>
                <a:gd name="connsiteX64" fmla="*/ 16 w 10000"/>
                <a:gd name="connsiteY64" fmla="*/ 3094 h 10000"/>
                <a:gd name="connsiteX65" fmla="*/ 8 w 10000"/>
                <a:gd name="connsiteY65" fmla="*/ 2767 h 10000"/>
                <a:gd name="connsiteX66" fmla="*/ 0 w 10000"/>
                <a:gd name="connsiteY66" fmla="*/ 2288 h 10000"/>
                <a:gd name="connsiteX67" fmla="*/ 38 w 10000"/>
                <a:gd name="connsiteY67" fmla="*/ 1969 h 10000"/>
                <a:gd name="connsiteX68" fmla="*/ 85 w 10000"/>
                <a:gd name="connsiteY68" fmla="*/ 1805 h 10000"/>
                <a:gd name="connsiteX69" fmla="*/ 118 w 10000"/>
                <a:gd name="connsiteY69" fmla="*/ 1725 h 10000"/>
                <a:gd name="connsiteX70" fmla="*/ 230 w 10000"/>
                <a:gd name="connsiteY70" fmla="*/ 1583 h 10000"/>
                <a:gd name="connsiteX71" fmla="*/ 397 w 10000"/>
                <a:gd name="connsiteY71" fmla="*/ 1457 h 10000"/>
                <a:gd name="connsiteX72" fmla="*/ 586 w 10000"/>
                <a:gd name="connsiteY72" fmla="*/ 1364 h 10000"/>
                <a:gd name="connsiteX73" fmla="*/ 789 w 10000"/>
                <a:gd name="connsiteY73" fmla="*/ 1318 h 10000"/>
                <a:gd name="connsiteX74" fmla="*/ 986 w 10000"/>
                <a:gd name="connsiteY74" fmla="*/ 1318 h 10000"/>
                <a:gd name="connsiteX75" fmla="*/ 1161 w 10000"/>
                <a:gd name="connsiteY75" fmla="*/ 1373 h 10000"/>
                <a:gd name="connsiteX76" fmla="*/ 1265 w 10000"/>
                <a:gd name="connsiteY76" fmla="*/ 1461 h 10000"/>
                <a:gd name="connsiteX77" fmla="*/ 1320 w 10000"/>
                <a:gd name="connsiteY77" fmla="*/ 1545 h 10000"/>
                <a:gd name="connsiteX78" fmla="*/ 1342 w 10000"/>
                <a:gd name="connsiteY78" fmla="*/ 1595 h 10000"/>
                <a:gd name="connsiteX79" fmla="*/ 1350 w 10000"/>
                <a:gd name="connsiteY79" fmla="*/ 1474 h 10000"/>
                <a:gd name="connsiteX80" fmla="*/ 1457 w 10000"/>
                <a:gd name="connsiteY80" fmla="*/ 945 h 10000"/>
                <a:gd name="connsiteX81" fmla="*/ 1531 w 10000"/>
                <a:gd name="connsiteY81" fmla="*/ 718 h 10000"/>
                <a:gd name="connsiteX82" fmla="*/ 1630 w 10000"/>
                <a:gd name="connsiteY82" fmla="*/ 487 h 10000"/>
                <a:gd name="connsiteX83" fmla="*/ 1756 w 10000"/>
                <a:gd name="connsiteY83" fmla="*/ 290 h 10000"/>
                <a:gd name="connsiteX84" fmla="*/ 1830 w 10000"/>
                <a:gd name="connsiteY84" fmla="*/ 206 h 10000"/>
                <a:gd name="connsiteX85" fmla="*/ 1923 w 10000"/>
                <a:gd name="connsiteY85" fmla="*/ 134 h 10000"/>
                <a:gd name="connsiteX86" fmla="*/ 2139 w 10000"/>
                <a:gd name="connsiteY86" fmla="*/ 67 h 10000"/>
                <a:gd name="connsiteX87" fmla="*/ 2375 w 10000"/>
                <a:gd name="connsiteY87" fmla="*/ 80 h 10000"/>
                <a:gd name="connsiteX88" fmla="*/ 2610 w 10000"/>
                <a:gd name="connsiteY88" fmla="*/ 164 h 10000"/>
                <a:gd name="connsiteX89" fmla="*/ 2843 w 10000"/>
                <a:gd name="connsiteY89" fmla="*/ 302 h 10000"/>
                <a:gd name="connsiteX90" fmla="*/ 3048 w 10000"/>
                <a:gd name="connsiteY90" fmla="*/ 487 h 10000"/>
                <a:gd name="connsiteX91" fmla="*/ 3216 w 10000"/>
                <a:gd name="connsiteY91" fmla="*/ 705 h 10000"/>
                <a:gd name="connsiteX92" fmla="*/ 3333 w 10000"/>
                <a:gd name="connsiteY92" fmla="*/ 940 h 10000"/>
                <a:gd name="connsiteX93" fmla="*/ 3366 w 10000"/>
                <a:gd name="connsiteY93" fmla="*/ 1058 h 10000"/>
                <a:gd name="connsiteX94" fmla="*/ 3374 w 10000"/>
                <a:gd name="connsiteY94" fmla="*/ 974 h 10000"/>
                <a:gd name="connsiteX95" fmla="*/ 3478 w 10000"/>
                <a:gd name="connsiteY95" fmla="*/ 567 h 10000"/>
                <a:gd name="connsiteX96" fmla="*/ 3577 w 10000"/>
                <a:gd name="connsiteY96" fmla="*/ 361 h 10000"/>
                <a:gd name="connsiteX97" fmla="*/ 3665 w 10000"/>
                <a:gd name="connsiteY97" fmla="*/ 248 h 10000"/>
                <a:gd name="connsiteX98" fmla="*/ 3714 w 10000"/>
                <a:gd name="connsiteY98" fmla="*/ 206 h 10000"/>
                <a:gd name="connsiteX99" fmla="*/ 3826 w 10000"/>
                <a:gd name="connsiteY99" fmla="*/ 126 h 10000"/>
                <a:gd name="connsiteX100" fmla="*/ 4076 w 10000"/>
                <a:gd name="connsiteY100" fmla="*/ 17 h 10000"/>
                <a:gd name="connsiteX101" fmla="*/ 4281 w 10000"/>
                <a:gd name="connsiteY101" fmla="*/ 0 h 10000"/>
                <a:gd name="connsiteX102" fmla="*/ 4421 w 10000"/>
                <a:gd name="connsiteY102" fmla="*/ 13 h 10000"/>
                <a:gd name="connsiteX103" fmla="*/ 4560 w 10000"/>
                <a:gd name="connsiteY103" fmla="*/ 59 h 10000"/>
                <a:gd name="connsiteX104" fmla="*/ 4697 w 10000"/>
                <a:gd name="connsiteY104" fmla="*/ 147 h 10000"/>
                <a:gd name="connsiteX105" fmla="*/ 4763 w 10000"/>
                <a:gd name="connsiteY105" fmla="*/ 206 h 10000"/>
                <a:gd name="connsiteX106" fmla="*/ 4826 w 10000"/>
                <a:gd name="connsiteY106" fmla="*/ 264 h 10000"/>
                <a:gd name="connsiteX107" fmla="*/ 4944 w 10000"/>
                <a:gd name="connsiteY107" fmla="*/ 420 h 10000"/>
                <a:gd name="connsiteX108" fmla="*/ 5097 w 10000"/>
                <a:gd name="connsiteY108" fmla="*/ 680 h 10000"/>
                <a:gd name="connsiteX109" fmla="*/ 5294 w 10000"/>
                <a:gd name="connsiteY109" fmla="*/ 1180 h 10000"/>
                <a:gd name="connsiteX110" fmla="*/ 5322 w 10000"/>
                <a:gd name="connsiteY110" fmla="*/ 1268 h 10000"/>
                <a:gd name="connsiteX111" fmla="*/ 5314 w 10000"/>
                <a:gd name="connsiteY111" fmla="*/ 1192 h 10000"/>
                <a:gd name="connsiteX112" fmla="*/ 5341 w 10000"/>
                <a:gd name="connsiteY112" fmla="*/ 835 h 10000"/>
                <a:gd name="connsiteX113" fmla="*/ 5379 w 10000"/>
                <a:gd name="connsiteY113" fmla="*/ 676 h 10000"/>
                <a:gd name="connsiteX114" fmla="*/ 5442 w 10000"/>
                <a:gd name="connsiteY114" fmla="*/ 516 h 10000"/>
                <a:gd name="connsiteX115" fmla="*/ 5538 w 10000"/>
                <a:gd name="connsiteY115" fmla="*/ 374 h 10000"/>
                <a:gd name="connsiteX116" fmla="*/ 5601 w 10000"/>
                <a:gd name="connsiteY116" fmla="*/ 306 h 10000"/>
                <a:gd name="connsiteX117" fmla="*/ 5667 w 10000"/>
                <a:gd name="connsiteY117" fmla="*/ 252 h 10000"/>
                <a:gd name="connsiteX118" fmla="*/ 5823 w 10000"/>
                <a:gd name="connsiteY118" fmla="*/ 181 h 10000"/>
                <a:gd name="connsiteX119" fmla="*/ 5993 w 10000"/>
                <a:gd name="connsiteY119" fmla="*/ 151 h 10000"/>
                <a:gd name="connsiteX120" fmla="*/ 6174 w 10000"/>
                <a:gd name="connsiteY120" fmla="*/ 155 h 10000"/>
                <a:gd name="connsiteX121" fmla="*/ 6448 w 10000"/>
                <a:gd name="connsiteY121" fmla="*/ 223 h 10000"/>
                <a:gd name="connsiteX122" fmla="*/ 6787 w 10000"/>
                <a:gd name="connsiteY122" fmla="*/ 403 h 10000"/>
                <a:gd name="connsiteX123" fmla="*/ 6927 w 10000"/>
                <a:gd name="connsiteY123" fmla="*/ 525 h 10000"/>
                <a:gd name="connsiteX124" fmla="*/ 7131 w 10000"/>
                <a:gd name="connsiteY124" fmla="*/ 411 h 10000"/>
                <a:gd name="connsiteX125" fmla="*/ 7496 w 10000"/>
                <a:gd name="connsiteY125" fmla="*/ 671 h 10000"/>
                <a:gd name="connsiteX126" fmla="*/ 7918 w 10000"/>
                <a:gd name="connsiteY126" fmla="*/ 1332 h 10000"/>
                <a:gd name="connsiteX127" fmla="*/ 8071 w 10000"/>
                <a:gd name="connsiteY127" fmla="*/ 1603 h 10000"/>
                <a:gd name="connsiteX128" fmla="*/ 8098 w 10000"/>
                <a:gd name="connsiteY128" fmla="*/ 1866 h 10000"/>
                <a:gd name="connsiteX129" fmla="*/ 8331 w 10000"/>
                <a:gd name="connsiteY129" fmla="*/ 2273 h 10000"/>
                <a:gd name="connsiteX130" fmla="*/ 8416 w 10000"/>
                <a:gd name="connsiteY130" fmla="*/ 2626 h 10000"/>
                <a:gd name="connsiteX131" fmla="*/ 8465 w 10000"/>
                <a:gd name="connsiteY131" fmla="*/ 2898 h 10000"/>
                <a:gd name="connsiteX132" fmla="*/ 8525 w 10000"/>
                <a:gd name="connsiteY132" fmla="*/ 3305 h 10000"/>
                <a:gd name="connsiteX133" fmla="*/ 8583 w 10000"/>
                <a:gd name="connsiteY133" fmla="*/ 3956 h 10000"/>
                <a:gd name="connsiteX134" fmla="*/ 8392 w 10000"/>
                <a:gd name="connsiteY134" fmla="*/ 4694 h 10000"/>
                <a:gd name="connsiteX135" fmla="*/ 8548 w 10000"/>
                <a:gd name="connsiteY135" fmla="*/ 4962 h 10000"/>
                <a:gd name="connsiteX136" fmla="*/ 8852 w 10000"/>
                <a:gd name="connsiteY136" fmla="*/ 5403 h 10000"/>
                <a:gd name="connsiteX137" fmla="*/ 9140 w 10000"/>
                <a:gd name="connsiteY137" fmla="*/ 5735 h 10000"/>
                <a:gd name="connsiteX138" fmla="*/ 9395 w 10000"/>
                <a:gd name="connsiteY138" fmla="*/ 5974 h 10000"/>
                <a:gd name="connsiteX139" fmla="*/ 9721 w 10000"/>
                <a:gd name="connsiteY139" fmla="*/ 6196 h 10000"/>
                <a:gd name="connsiteX140" fmla="*/ 9975 w 10000"/>
                <a:gd name="connsiteY140" fmla="*/ 6293 h 10000"/>
                <a:gd name="connsiteX141" fmla="*/ 10000 w 10000"/>
                <a:gd name="connsiteY141" fmla="*/ 62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0000" h="10000">
                  <a:moveTo>
                    <a:pt x="10000" y="6297"/>
                  </a:moveTo>
                  <a:cubicBezTo>
                    <a:pt x="9995" y="6311"/>
                    <a:pt x="9989" y="6325"/>
                    <a:pt x="9984" y="6339"/>
                  </a:cubicBezTo>
                  <a:lnTo>
                    <a:pt x="9814" y="6692"/>
                  </a:lnTo>
                  <a:lnTo>
                    <a:pt x="9586" y="7019"/>
                  </a:lnTo>
                  <a:lnTo>
                    <a:pt x="9397" y="7221"/>
                  </a:lnTo>
                  <a:lnTo>
                    <a:pt x="9181" y="7351"/>
                  </a:lnTo>
                  <a:lnTo>
                    <a:pt x="9000" y="7393"/>
                  </a:lnTo>
                  <a:lnTo>
                    <a:pt x="8874" y="7380"/>
                  </a:lnTo>
                  <a:lnTo>
                    <a:pt x="8814" y="7368"/>
                  </a:lnTo>
                  <a:lnTo>
                    <a:pt x="8683" y="7338"/>
                  </a:lnTo>
                  <a:lnTo>
                    <a:pt x="8444" y="7242"/>
                  </a:lnTo>
                  <a:lnTo>
                    <a:pt x="8228" y="7099"/>
                  </a:lnTo>
                  <a:lnTo>
                    <a:pt x="8039" y="6931"/>
                  </a:lnTo>
                  <a:lnTo>
                    <a:pt x="7812" y="6679"/>
                  </a:lnTo>
                  <a:cubicBezTo>
                    <a:pt x="7755" y="6597"/>
                    <a:pt x="7699" y="6514"/>
                    <a:pt x="7642" y="6432"/>
                  </a:cubicBezTo>
                  <a:cubicBezTo>
                    <a:pt x="7637" y="6423"/>
                    <a:pt x="7633" y="6415"/>
                    <a:pt x="7628" y="6406"/>
                  </a:cubicBezTo>
                  <a:cubicBezTo>
                    <a:pt x="7613" y="6451"/>
                    <a:pt x="7599" y="6496"/>
                    <a:pt x="7584" y="6541"/>
                  </a:cubicBezTo>
                  <a:lnTo>
                    <a:pt x="7321" y="7099"/>
                  </a:lnTo>
                  <a:lnTo>
                    <a:pt x="7176" y="7334"/>
                  </a:lnTo>
                  <a:cubicBezTo>
                    <a:pt x="7120" y="7405"/>
                    <a:pt x="7065" y="7477"/>
                    <a:pt x="7009" y="7548"/>
                  </a:cubicBezTo>
                  <a:lnTo>
                    <a:pt x="6823" y="7729"/>
                  </a:lnTo>
                  <a:cubicBezTo>
                    <a:pt x="6788" y="7751"/>
                    <a:pt x="6754" y="7774"/>
                    <a:pt x="6719" y="7796"/>
                  </a:cubicBezTo>
                  <a:lnTo>
                    <a:pt x="6511" y="7901"/>
                  </a:lnTo>
                  <a:lnTo>
                    <a:pt x="6138" y="8006"/>
                  </a:lnTo>
                  <a:lnTo>
                    <a:pt x="5730" y="8018"/>
                  </a:lnTo>
                  <a:lnTo>
                    <a:pt x="5670" y="8006"/>
                  </a:lnTo>
                  <a:cubicBezTo>
                    <a:pt x="5653" y="8038"/>
                    <a:pt x="5637" y="8070"/>
                    <a:pt x="5620" y="8102"/>
                  </a:cubicBezTo>
                  <a:lnTo>
                    <a:pt x="5286" y="8573"/>
                  </a:lnTo>
                  <a:lnTo>
                    <a:pt x="5067" y="8799"/>
                  </a:lnTo>
                  <a:lnTo>
                    <a:pt x="4914" y="8929"/>
                  </a:lnTo>
                  <a:lnTo>
                    <a:pt x="4834" y="8971"/>
                  </a:lnTo>
                  <a:lnTo>
                    <a:pt x="4755" y="9005"/>
                  </a:lnTo>
                  <a:lnTo>
                    <a:pt x="4610" y="9055"/>
                  </a:lnTo>
                  <a:lnTo>
                    <a:pt x="4410" y="9068"/>
                  </a:lnTo>
                  <a:lnTo>
                    <a:pt x="4065" y="9001"/>
                  </a:lnTo>
                  <a:lnTo>
                    <a:pt x="3856" y="8971"/>
                  </a:lnTo>
                  <a:lnTo>
                    <a:pt x="3769" y="8980"/>
                  </a:lnTo>
                  <a:lnTo>
                    <a:pt x="3550" y="9085"/>
                  </a:lnTo>
                  <a:lnTo>
                    <a:pt x="3303" y="9265"/>
                  </a:lnTo>
                  <a:lnTo>
                    <a:pt x="3054" y="9492"/>
                  </a:lnTo>
                  <a:lnTo>
                    <a:pt x="2950" y="9614"/>
                  </a:lnTo>
                  <a:cubicBezTo>
                    <a:pt x="2932" y="9641"/>
                    <a:pt x="2913" y="9667"/>
                    <a:pt x="2895" y="9694"/>
                  </a:cubicBezTo>
                  <a:lnTo>
                    <a:pt x="2772" y="9811"/>
                  </a:lnTo>
                  <a:lnTo>
                    <a:pt x="2635" y="9903"/>
                  </a:lnTo>
                  <a:lnTo>
                    <a:pt x="2490" y="9958"/>
                  </a:lnTo>
                  <a:lnTo>
                    <a:pt x="2262" y="10000"/>
                  </a:lnTo>
                  <a:lnTo>
                    <a:pt x="1967" y="9966"/>
                  </a:lnTo>
                  <a:lnTo>
                    <a:pt x="1830" y="9933"/>
                  </a:lnTo>
                  <a:lnTo>
                    <a:pt x="1821" y="9933"/>
                  </a:lnTo>
                  <a:cubicBezTo>
                    <a:pt x="1796" y="9920"/>
                    <a:pt x="1770" y="9908"/>
                    <a:pt x="1745" y="9895"/>
                  </a:cubicBezTo>
                  <a:lnTo>
                    <a:pt x="1693" y="9828"/>
                  </a:lnTo>
                  <a:cubicBezTo>
                    <a:pt x="1552" y="9187"/>
                    <a:pt x="1412" y="8546"/>
                    <a:pt x="1271" y="7905"/>
                  </a:cubicBezTo>
                  <a:lnTo>
                    <a:pt x="1238" y="7821"/>
                  </a:lnTo>
                  <a:lnTo>
                    <a:pt x="1049" y="7284"/>
                  </a:lnTo>
                  <a:cubicBezTo>
                    <a:pt x="1003" y="7117"/>
                    <a:pt x="958" y="6951"/>
                    <a:pt x="912" y="6784"/>
                  </a:cubicBezTo>
                  <a:lnTo>
                    <a:pt x="852" y="6511"/>
                  </a:lnTo>
                  <a:cubicBezTo>
                    <a:pt x="834" y="6416"/>
                    <a:pt x="815" y="6321"/>
                    <a:pt x="797" y="6226"/>
                  </a:cubicBezTo>
                  <a:lnTo>
                    <a:pt x="671" y="5642"/>
                  </a:lnTo>
                  <a:cubicBezTo>
                    <a:pt x="623" y="5456"/>
                    <a:pt x="574" y="5270"/>
                    <a:pt x="526" y="5084"/>
                  </a:cubicBezTo>
                  <a:lnTo>
                    <a:pt x="373" y="4584"/>
                  </a:lnTo>
                  <a:cubicBezTo>
                    <a:pt x="346" y="4514"/>
                    <a:pt x="320" y="4444"/>
                    <a:pt x="293" y="4374"/>
                  </a:cubicBezTo>
                  <a:cubicBezTo>
                    <a:pt x="258" y="4250"/>
                    <a:pt x="224" y="4125"/>
                    <a:pt x="189" y="4001"/>
                  </a:cubicBezTo>
                  <a:lnTo>
                    <a:pt x="66" y="3543"/>
                  </a:lnTo>
                  <a:cubicBezTo>
                    <a:pt x="50" y="3445"/>
                    <a:pt x="35" y="3347"/>
                    <a:pt x="19" y="3249"/>
                  </a:cubicBezTo>
                  <a:cubicBezTo>
                    <a:pt x="18" y="3197"/>
                    <a:pt x="17" y="3146"/>
                    <a:pt x="16" y="3094"/>
                  </a:cubicBezTo>
                  <a:cubicBezTo>
                    <a:pt x="13" y="2985"/>
                    <a:pt x="11" y="2876"/>
                    <a:pt x="8" y="2767"/>
                  </a:cubicBezTo>
                  <a:cubicBezTo>
                    <a:pt x="5" y="2607"/>
                    <a:pt x="3" y="2448"/>
                    <a:pt x="0" y="2288"/>
                  </a:cubicBezTo>
                  <a:cubicBezTo>
                    <a:pt x="13" y="2182"/>
                    <a:pt x="25" y="2075"/>
                    <a:pt x="38" y="1969"/>
                  </a:cubicBezTo>
                  <a:cubicBezTo>
                    <a:pt x="54" y="1914"/>
                    <a:pt x="69" y="1860"/>
                    <a:pt x="85" y="1805"/>
                  </a:cubicBezTo>
                  <a:cubicBezTo>
                    <a:pt x="96" y="1778"/>
                    <a:pt x="107" y="1752"/>
                    <a:pt x="118" y="1725"/>
                  </a:cubicBezTo>
                  <a:lnTo>
                    <a:pt x="230" y="1583"/>
                  </a:lnTo>
                  <a:lnTo>
                    <a:pt x="397" y="1457"/>
                  </a:lnTo>
                  <a:lnTo>
                    <a:pt x="586" y="1364"/>
                  </a:lnTo>
                  <a:lnTo>
                    <a:pt x="789" y="1318"/>
                  </a:lnTo>
                  <a:lnTo>
                    <a:pt x="986" y="1318"/>
                  </a:lnTo>
                  <a:lnTo>
                    <a:pt x="1161" y="1373"/>
                  </a:lnTo>
                  <a:cubicBezTo>
                    <a:pt x="1196" y="1402"/>
                    <a:pt x="1230" y="1432"/>
                    <a:pt x="1265" y="1461"/>
                  </a:cubicBezTo>
                  <a:cubicBezTo>
                    <a:pt x="1283" y="1489"/>
                    <a:pt x="1302" y="1517"/>
                    <a:pt x="1320" y="1545"/>
                  </a:cubicBezTo>
                  <a:cubicBezTo>
                    <a:pt x="1327" y="1562"/>
                    <a:pt x="1335" y="1578"/>
                    <a:pt x="1342" y="1595"/>
                  </a:cubicBezTo>
                  <a:cubicBezTo>
                    <a:pt x="1345" y="1555"/>
                    <a:pt x="1347" y="1514"/>
                    <a:pt x="1350" y="1474"/>
                  </a:cubicBezTo>
                  <a:cubicBezTo>
                    <a:pt x="1386" y="1298"/>
                    <a:pt x="1421" y="1121"/>
                    <a:pt x="1457" y="945"/>
                  </a:cubicBezTo>
                  <a:cubicBezTo>
                    <a:pt x="1482" y="869"/>
                    <a:pt x="1506" y="794"/>
                    <a:pt x="1531" y="718"/>
                  </a:cubicBezTo>
                  <a:lnTo>
                    <a:pt x="1630" y="487"/>
                  </a:lnTo>
                  <a:lnTo>
                    <a:pt x="1756" y="290"/>
                  </a:lnTo>
                  <a:cubicBezTo>
                    <a:pt x="1781" y="262"/>
                    <a:pt x="1805" y="234"/>
                    <a:pt x="1830" y="206"/>
                  </a:cubicBezTo>
                  <a:lnTo>
                    <a:pt x="1923" y="134"/>
                  </a:lnTo>
                  <a:lnTo>
                    <a:pt x="2139" y="67"/>
                  </a:lnTo>
                  <a:lnTo>
                    <a:pt x="2375" y="80"/>
                  </a:lnTo>
                  <a:lnTo>
                    <a:pt x="2610" y="164"/>
                  </a:lnTo>
                  <a:lnTo>
                    <a:pt x="2843" y="302"/>
                  </a:lnTo>
                  <a:lnTo>
                    <a:pt x="3048" y="487"/>
                  </a:lnTo>
                  <a:lnTo>
                    <a:pt x="3216" y="705"/>
                  </a:lnTo>
                  <a:lnTo>
                    <a:pt x="3333" y="940"/>
                  </a:lnTo>
                  <a:cubicBezTo>
                    <a:pt x="3344" y="979"/>
                    <a:pt x="3355" y="1019"/>
                    <a:pt x="3366" y="1058"/>
                  </a:cubicBezTo>
                  <a:cubicBezTo>
                    <a:pt x="3369" y="1030"/>
                    <a:pt x="3371" y="1002"/>
                    <a:pt x="3374" y="974"/>
                  </a:cubicBezTo>
                  <a:cubicBezTo>
                    <a:pt x="3409" y="838"/>
                    <a:pt x="3443" y="703"/>
                    <a:pt x="3478" y="567"/>
                  </a:cubicBezTo>
                  <a:cubicBezTo>
                    <a:pt x="3511" y="498"/>
                    <a:pt x="3544" y="430"/>
                    <a:pt x="3577" y="361"/>
                  </a:cubicBezTo>
                  <a:cubicBezTo>
                    <a:pt x="3606" y="323"/>
                    <a:pt x="3636" y="286"/>
                    <a:pt x="3665" y="248"/>
                  </a:cubicBezTo>
                  <a:cubicBezTo>
                    <a:pt x="3681" y="234"/>
                    <a:pt x="3698" y="220"/>
                    <a:pt x="3714" y="206"/>
                  </a:cubicBezTo>
                  <a:cubicBezTo>
                    <a:pt x="3751" y="179"/>
                    <a:pt x="3789" y="153"/>
                    <a:pt x="3826" y="126"/>
                  </a:cubicBezTo>
                  <a:lnTo>
                    <a:pt x="4076" y="17"/>
                  </a:lnTo>
                  <a:lnTo>
                    <a:pt x="4281" y="0"/>
                  </a:lnTo>
                  <a:lnTo>
                    <a:pt x="4421" y="13"/>
                  </a:lnTo>
                  <a:lnTo>
                    <a:pt x="4560" y="59"/>
                  </a:lnTo>
                  <a:cubicBezTo>
                    <a:pt x="4606" y="88"/>
                    <a:pt x="4651" y="118"/>
                    <a:pt x="4697" y="147"/>
                  </a:cubicBezTo>
                  <a:cubicBezTo>
                    <a:pt x="4719" y="167"/>
                    <a:pt x="4741" y="186"/>
                    <a:pt x="4763" y="206"/>
                  </a:cubicBezTo>
                  <a:cubicBezTo>
                    <a:pt x="4784" y="225"/>
                    <a:pt x="4805" y="245"/>
                    <a:pt x="4826" y="264"/>
                  </a:cubicBezTo>
                  <a:cubicBezTo>
                    <a:pt x="4865" y="316"/>
                    <a:pt x="4905" y="368"/>
                    <a:pt x="4944" y="420"/>
                  </a:cubicBezTo>
                  <a:lnTo>
                    <a:pt x="5097" y="680"/>
                  </a:lnTo>
                  <a:lnTo>
                    <a:pt x="5294" y="1180"/>
                  </a:lnTo>
                  <a:cubicBezTo>
                    <a:pt x="5303" y="1209"/>
                    <a:pt x="5313" y="1239"/>
                    <a:pt x="5322" y="1268"/>
                  </a:cubicBezTo>
                  <a:cubicBezTo>
                    <a:pt x="5319" y="1243"/>
                    <a:pt x="5317" y="1217"/>
                    <a:pt x="5314" y="1192"/>
                  </a:cubicBezTo>
                  <a:lnTo>
                    <a:pt x="5341" y="835"/>
                  </a:lnTo>
                  <a:cubicBezTo>
                    <a:pt x="5354" y="782"/>
                    <a:pt x="5366" y="729"/>
                    <a:pt x="5379" y="676"/>
                  </a:cubicBezTo>
                  <a:cubicBezTo>
                    <a:pt x="5400" y="623"/>
                    <a:pt x="5421" y="569"/>
                    <a:pt x="5442" y="516"/>
                  </a:cubicBezTo>
                  <a:cubicBezTo>
                    <a:pt x="5474" y="469"/>
                    <a:pt x="5506" y="421"/>
                    <a:pt x="5538" y="374"/>
                  </a:cubicBezTo>
                  <a:cubicBezTo>
                    <a:pt x="5559" y="351"/>
                    <a:pt x="5580" y="329"/>
                    <a:pt x="5601" y="306"/>
                  </a:cubicBezTo>
                  <a:lnTo>
                    <a:pt x="5667" y="252"/>
                  </a:lnTo>
                  <a:lnTo>
                    <a:pt x="5823" y="181"/>
                  </a:lnTo>
                  <a:lnTo>
                    <a:pt x="5993" y="151"/>
                  </a:lnTo>
                  <a:lnTo>
                    <a:pt x="6174" y="155"/>
                  </a:lnTo>
                  <a:lnTo>
                    <a:pt x="6448" y="223"/>
                  </a:lnTo>
                  <a:lnTo>
                    <a:pt x="6787" y="403"/>
                  </a:lnTo>
                  <a:lnTo>
                    <a:pt x="6927" y="525"/>
                  </a:lnTo>
                  <a:cubicBezTo>
                    <a:pt x="6963" y="571"/>
                    <a:pt x="7095" y="365"/>
                    <a:pt x="7131" y="411"/>
                  </a:cubicBezTo>
                  <a:lnTo>
                    <a:pt x="7496" y="671"/>
                  </a:lnTo>
                  <a:lnTo>
                    <a:pt x="7918" y="1332"/>
                  </a:lnTo>
                  <a:lnTo>
                    <a:pt x="8071" y="1603"/>
                  </a:lnTo>
                  <a:cubicBezTo>
                    <a:pt x="8080" y="1691"/>
                    <a:pt x="8089" y="1778"/>
                    <a:pt x="8098" y="1866"/>
                  </a:cubicBezTo>
                  <a:lnTo>
                    <a:pt x="8331" y="2273"/>
                  </a:lnTo>
                  <a:cubicBezTo>
                    <a:pt x="8359" y="2391"/>
                    <a:pt x="8388" y="2508"/>
                    <a:pt x="8416" y="2626"/>
                  </a:cubicBezTo>
                  <a:cubicBezTo>
                    <a:pt x="8430" y="2779"/>
                    <a:pt x="8451" y="2745"/>
                    <a:pt x="8465" y="2898"/>
                  </a:cubicBezTo>
                  <a:cubicBezTo>
                    <a:pt x="8500" y="3078"/>
                    <a:pt x="8490" y="3125"/>
                    <a:pt x="8525" y="3305"/>
                  </a:cubicBezTo>
                  <a:cubicBezTo>
                    <a:pt x="8544" y="3522"/>
                    <a:pt x="8564" y="3739"/>
                    <a:pt x="8583" y="3956"/>
                  </a:cubicBezTo>
                  <a:cubicBezTo>
                    <a:pt x="8519" y="4202"/>
                    <a:pt x="8456" y="4448"/>
                    <a:pt x="8392" y="4694"/>
                  </a:cubicBezTo>
                  <a:lnTo>
                    <a:pt x="8548" y="4962"/>
                  </a:lnTo>
                  <a:lnTo>
                    <a:pt x="8852" y="5403"/>
                  </a:lnTo>
                  <a:lnTo>
                    <a:pt x="9140" y="5735"/>
                  </a:lnTo>
                  <a:lnTo>
                    <a:pt x="9395" y="5974"/>
                  </a:lnTo>
                  <a:lnTo>
                    <a:pt x="9721" y="6196"/>
                  </a:lnTo>
                  <a:lnTo>
                    <a:pt x="9975" y="6293"/>
                  </a:lnTo>
                  <a:cubicBezTo>
                    <a:pt x="9983" y="6294"/>
                    <a:pt x="9992" y="6296"/>
                    <a:pt x="10000" y="6297"/>
                  </a:cubicBezTo>
                  <a:close/>
                </a:path>
              </a:pathLst>
            </a:custGeom>
            <a:solidFill>
              <a:srgbClr val="F9C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9F51FD8-7F67-450A-83BB-E6C9613C54E4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470642" y="5077191"/>
              <a:ext cx="762090" cy="241788"/>
            </a:xfrm>
            <a:custGeom>
              <a:avLst/>
              <a:gdLst>
                <a:gd name="T0" fmla="*/ 2218 w 2242"/>
                <a:gd name="T1" fmla="*/ 418 h 712"/>
                <a:gd name="T2" fmla="*/ 2076 w 2242"/>
                <a:gd name="T3" fmla="*/ 368 h 712"/>
                <a:gd name="T4" fmla="*/ 1862 w 2242"/>
                <a:gd name="T5" fmla="*/ 361 h 712"/>
                <a:gd name="T6" fmla="*/ 1783 w 2242"/>
                <a:gd name="T7" fmla="*/ 381 h 712"/>
                <a:gd name="T8" fmla="*/ 1726 w 2242"/>
                <a:gd name="T9" fmla="*/ 431 h 712"/>
                <a:gd name="T10" fmla="*/ 1689 w 2242"/>
                <a:gd name="T11" fmla="*/ 507 h 712"/>
                <a:gd name="T12" fmla="*/ 1682 w 2242"/>
                <a:gd name="T13" fmla="*/ 610 h 712"/>
                <a:gd name="T14" fmla="*/ 1611 w 2242"/>
                <a:gd name="T15" fmla="*/ 470 h 712"/>
                <a:gd name="T16" fmla="*/ 1505 w 2242"/>
                <a:gd name="T17" fmla="*/ 371 h 712"/>
                <a:gd name="T18" fmla="*/ 1454 w 2242"/>
                <a:gd name="T19" fmla="*/ 343 h 712"/>
                <a:gd name="T20" fmla="*/ 1348 w 2242"/>
                <a:gd name="T21" fmla="*/ 311 h 712"/>
                <a:gd name="T22" fmla="*/ 1216 w 2242"/>
                <a:gd name="T23" fmla="*/ 312 h 712"/>
                <a:gd name="T24" fmla="*/ 1095 w 2242"/>
                <a:gd name="T25" fmla="*/ 357 h 712"/>
                <a:gd name="T26" fmla="*/ 1045 w 2242"/>
                <a:gd name="T27" fmla="*/ 394 h 712"/>
                <a:gd name="T28" fmla="*/ 972 w 2242"/>
                <a:gd name="T29" fmla="*/ 540 h 712"/>
                <a:gd name="T30" fmla="*/ 956 w 2242"/>
                <a:gd name="T31" fmla="*/ 532 h 712"/>
                <a:gd name="T32" fmla="*/ 847 w 2242"/>
                <a:gd name="T33" fmla="*/ 430 h 712"/>
                <a:gd name="T34" fmla="*/ 682 w 2242"/>
                <a:gd name="T35" fmla="*/ 357 h 712"/>
                <a:gd name="T36" fmla="*/ 512 w 2242"/>
                <a:gd name="T37" fmla="*/ 333 h 712"/>
                <a:gd name="T38" fmla="*/ 407 w 2242"/>
                <a:gd name="T39" fmla="*/ 357 h 712"/>
                <a:gd name="T40" fmla="*/ 324 w 2242"/>
                <a:gd name="T41" fmla="*/ 427 h 712"/>
                <a:gd name="T42" fmla="*/ 261 w 2242"/>
                <a:gd name="T43" fmla="*/ 543 h 712"/>
                <a:gd name="T44" fmla="*/ 229 w 2242"/>
                <a:gd name="T45" fmla="*/ 705 h 712"/>
                <a:gd name="T46" fmla="*/ 228 w 2242"/>
                <a:gd name="T47" fmla="*/ 704 h 712"/>
                <a:gd name="T48" fmla="*/ 198 w 2242"/>
                <a:gd name="T49" fmla="*/ 678 h 712"/>
                <a:gd name="T50" fmla="*/ 177 w 2242"/>
                <a:gd name="T51" fmla="*/ 662 h 712"/>
                <a:gd name="T52" fmla="*/ 196 w 2242"/>
                <a:gd name="T53" fmla="*/ 578 h 712"/>
                <a:gd name="T54" fmla="*/ 186 w 2242"/>
                <a:gd name="T55" fmla="*/ 477 h 712"/>
                <a:gd name="T56" fmla="*/ 166 w 2242"/>
                <a:gd name="T57" fmla="*/ 439 h 712"/>
                <a:gd name="T58" fmla="*/ 83 w 2242"/>
                <a:gd name="T59" fmla="*/ 374 h 712"/>
                <a:gd name="T60" fmla="*/ 0 w 2242"/>
                <a:gd name="T61" fmla="*/ 357 h 712"/>
                <a:gd name="T62" fmla="*/ 238 w 2242"/>
                <a:gd name="T63" fmla="*/ 347 h 712"/>
                <a:gd name="T64" fmla="*/ 284 w 2242"/>
                <a:gd name="T65" fmla="*/ 301 h 712"/>
                <a:gd name="T66" fmla="*/ 127 w 2242"/>
                <a:gd name="T67" fmla="*/ 152 h 712"/>
                <a:gd name="T68" fmla="*/ 50 w 2242"/>
                <a:gd name="T69" fmla="*/ 0 h 712"/>
                <a:gd name="T70" fmla="*/ 86 w 2242"/>
                <a:gd name="T71" fmla="*/ 66 h 712"/>
                <a:gd name="T72" fmla="*/ 216 w 2242"/>
                <a:gd name="T73" fmla="*/ 179 h 712"/>
                <a:gd name="T74" fmla="*/ 357 w 2242"/>
                <a:gd name="T75" fmla="*/ 229 h 712"/>
                <a:gd name="T76" fmla="*/ 840 w 2242"/>
                <a:gd name="T77" fmla="*/ 229 h 712"/>
                <a:gd name="T78" fmla="*/ 1069 w 2242"/>
                <a:gd name="T79" fmla="*/ 191 h 712"/>
                <a:gd name="T80" fmla="*/ 1210 w 2242"/>
                <a:gd name="T81" fmla="*/ 145 h 712"/>
                <a:gd name="T82" fmla="*/ 1392 w 2242"/>
                <a:gd name="T83" fmla="*/ 159 h 712"/>
                <a:gd name="T84" fmla="*/ 1525 w 2242"/>
                <a:gd name="T85" fmla="*/ 201 h 712"/>
                <a:gd name="T86" fmla="*/ 1733 w 2242"/>
                <a:gd name="T87" fmla="*/ 279 h 712"/>
                <a:gd name="T88" fmla="*/ 1855 w 2242"/>
                <a:gd name="T89" fmla="*/ 292 h 712"/>
                <a:gd name="T90" fmla="*/ 2026 w 2242"/>
                <a:gd name="T91" fmla="*/ 297 h 712"/>
                <a:gd name="T92" fmla="*/ 2106 w 2242"/>
                <a:gd name="T93" fmla="*/ 340 h 712"/>
                <a:gd name="T94" fmla="*/ 2242 w 2242"/>
                <a:gd name="T95" fmla="*/ 433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2" h="712">
                  <a:moveTo>
                    <a:pt x="2242" y="433"/>
                  </a:moveTo>
                  <a:lnTo>
                    <a:pt x="2218" y="418"/>
                  </a:lnTo>
                  <a:lnTo>
                    <a:pt x="2163" y="396"/>
                  </a:lnTo>
                  <a:lnTo>
                    <a:pt x="2076" y="368"/>
                  </a:lnTo>
                  <a:lnTo>
                    <a:pt x="1951" y="354"/>
                  </a:lnTo>
                  <a:lnTo>
                    <a:pt x="1862" y="361"/>
                  </a:lnTo>
                  <a:lnTo>
                    <a:pt x="1808" y="373"/>
                  </a:lnTo>
                  <a:lnTo>
                    <a:pt x="1783" y="381"/>
                  </a:lnTo>
                  <a:lnTo>
                    <a:pt x="1760" y="397"/>
                  </a:lnTo>
                  <a:lnTo>
                    <a:pt x="1726" y="431"/>
                  </a:lnTo>
                  <a:lnTo>
                    <a:pt x="1703" y="469"/>
                  </a:lnTo>
                  <a:lnTo>
                    <a:pt x="1689" y="507"/>
                  </a:lnTo>
                  <a:lnTo>
                    <a:pt x="1679" y="592"/>
                  </a:lnTo>
                  <a:lnTo>
                    <a:pt x="1682" y="610"/>
                  </a:lnTo>
                  <a:lnTo>
                    <a:pt x="1676" y="589"/>
                  </a:lnTo>
                  <a:lnTo>
                    <a:pt x="1611" y="470"/>
                  </a:lnTo>
                  <a:lnTo>
                    <a:pt x="1554" y="408"/>
                  </a:lnTo>
                  <a:lnTo>
                    <a:pt x="1505" y="371"/>
                  </a:lnTo>
                  <a:lnTo>
                    <a:pt x="1478" y="357"/>
                  </a:lnTo>
                  <a:lnTo>
                    <a:pt x="1454" y="343"/>
                  </a:lnTo>
                  <a:lnTo>
                    <a:pt x="1402" y="322"/>
                  </a:lnTo>
                  <a:lnTo>
                    <a:pt x="1348" y="311"/>
                  </a:lnTo>
                  <a:lnTo>
                    <a:pt x="1294" y="308"/>
                  </a:lnTo>
                  <a:lnTo>
                    <a:pt x="1216" y="312"/>
                  </a:lnTo>
                  <a:lnTo>
                    <a:pt x="1127" y="338"/>
                  </a:lnTo>
                  <a:lnTo>
                    <a:pt x="1095" y="357"/>
                  </a:lnTo>
                  <a:lnTo>
                    <a:pt x="1077" y="367"/>
                  </a:lnTo>
                  <a:lnTo>
                    <a:pt x="1045" y="394"/>
                  </a:lnTo>
                  <a:lnTo>
                    <a:pt x="1009" y="443"/>
                  </a:lnTo>
                  <a:lnTo>
                    <a:pt x="972" y="540"/>
                  </a:lnTo>
                  <a:lnTo>
                    <a:pt x="968" y="560"/>
                  </a:lnTo>
                  <a:lnTo>
                    <a:pt x="956" y="532"/>
                  </a:lnTo>
                  <a:lnTo>
                    <a:pt x="912" y="477"/>
                  </a:lnTo>
                  <a:lnTo>
                    <a:pt x="847" y="430"/>
                  </a:lnTo>
                  <a:lnTo>
                    <a:pt x="768" y="388"/>
                  </a:lnTo>
                  <a:lnTo>
                    <a:pt x="682" y="357"/>
                  </a:lnTo>
                  <a:lnTo>
                    <a:pt x="595" y="338"/>
                  </a:lnTo>
                  <a:lnTo>
                    <a:pt x="512" y="333"/>
                  </a:lnTo>
                  <a:lnTo>
                    <a:pt x="437" y="344"/>
                  </a:lnTo>
                  <a:lnTo>
                    <a:pt x="407" y="357"/>
                  </a:lnTo>
                  <a:lnTo>
                    <a:pt x="375" y="377"/>
                  </a:lnTo>
                  <a:lnTo>
                    <a:pt x="324" y="427"/>
                  </a:lnTo>
                  <a:lnTo>
                    <a:pt x="286" y="484"/>
                  </a:lnTo>
                  <a:lnTo>
                    <a:pt x="261" y="543"/>
                  </a:lnTo>
                  <a:lnTo>
                    <a:pt x="238" y="628"/>
                  </a:lnTo>
                  <a:lnTo>
                    <a:pt x="229" y="705"/>
                  </a:lnTo>
                  <a:lnTo>
                    <a:pt x="229" y="712"/>
                  </a:lnTo>
                  <a:lnTo>
                    <a:pt x="228" y="704"/>
                  </a:lnTo>
                  <a:lnTo>
                    <a:pt x="219" y="692"/>
                  </a:lnTo>
                  <a:lnTo>
                    <a:pt x="198" y="678"/>
                  </a:lnTo>
                  <a:lnTo>
                    <a:pt x="177" y="662"/>
                  </a:lnTo>
                  <a:lnTo>
                    <a:pt x="177" y="662"/>
                  </a:lnTo>
                  <a:lnTo>
                    <a:pt x="186" y="633"/>
                  </a:lnTo>
                  <a:lnTo>
                    <a:pt x="196" y="578"/>
                  </a:lnTo>
                  <a:lnTo>
                    <a:pt x="196" y="525"/>
                  </a:lnTo>
                  <a:lnTo>
                    <a:pt x="186" y="477"/>
                  </a:lnTo>
                  <a:lnTo>
                    <a:pt x="177" y="459"/>
                  </a:lnTo>
                  <a:lnTo>
                    <a:pt x="166" y="439"/>
                  </a:lnTo>
                  <a:lnTo>
                    <a:pt x="130" y="403"/>
                  </a:lnTo>
                  <a:lnTo>
                    <a:pt x="83" y="374"/>
                  </a:lnTo>
                  <a:lnTo>
                    <a:pt x="28" y="358"/>
                  </a:lnTo>
                  <a:lnTo>
                    <a:pt x="0" y="357"/>
                  </a:lnTo>
                  <a:lnTo>
                    <a:pt x="76" y="357"/>
                  </a:lnTo>
                  <a:lnTo>
                    <a:pt x="238" y="347"/>
                  </a:lnTo>
                  <a:lnTo>
                    <a:pt x="331" y="331"/>
                  </a:lnTo>
                  <a:lnTo>
                    <a:pt x="284" y="301"/>
                  </a:lnTo>
                  <a:lnTo>
                    <a:pt x="199" y="234"/>
                  </a:lnTo>
                  <a:lnTo>
                    <a:pt x="127" y="152"/>
                  </a:lnTo>
                  <a:lnTo>
                    <a:pt x="71" y="55"/>
                  </a:lnTo>
                  <a:lnTo>
                    <a:pt x="50" y="0"/>
                  </a:lnTo>
                  <a:lnTo>
                    <a:pt x="60" y="23"/>
                  </a:lnTo>
                  <a:lnTo>
                    <a:pt x="86" y="66"/>
                  </a:lnTo>
                  <a:lnTo>
                    <a:pt x="134" y="122"/>
                  </a:lnTo>
                  <a:lnTo>
                    <a:pt x="216" y="179"/>
                  </a:lnTo>
                  <a:lnTo>
                    <a:pt x="308" y="218"/>
                  </a:lnTo>
                  <a:lnTo>
                    <a:pt x="357" y="229"/>
                  </a:lnTo>
                  <a:lnTo>
                    <a:pt x="484" y="229"/>
                  </a:lnTo>
                  <a:lnTo>
                    <a:pt x="840" y="229"/>
                  </a:lnTo>
                  <a:lnTo>
                    <a:pt x="968" y="229"/>
                  </a:lnTo>
                  <a:lnTo>
                    <a:pt x="1069" y="191"/>
                  </a:lnTo>
                  <a:lnTo>
                    <a:pt x="1173" y="152"/>
                  </a:lnTo>
                  <a:lnTo>
                    <a:pt x="1210" y="145"/>
                  </a:lnTo>
                  <a:lnTo>
                    <a:pt x="1286" y="142"/>
                  </a:lnTo>
                  <a:lnTo>
                    <a:pt x="1392" y="159"/>
                  </a:lnTo>
                  <a:lnTo>
                    <a:pt x="1452" y="178"/>
                  </a:lnTo>
                  <a:lnTo>
                    <a:pt x="1525" y="201"/>
                  </a:lnTo>
                  <a:lnTo>
                    <a:pt x="1660" y="258"/>
                  </a:lnTo>
                  <a:lnTo>
                    <a:pt x="1733" y="279"/>
                  </a:lnTo>
                  <a:lnTo>
                    <a:pt x="1772" y="288"/>
                  </a:lnTo>
                  <a:lnTo>
                    <a:pt x="1855" y="292"/>
                  </a:lnTo>
                  <a:lnTo>
                    <a:pt x="1941" y="292"/>
                  </a:lnTo>
                  <a:lnTo>
                    <a:pt x="2026" y="297"/>
                  </a:lnTo>
                  <a:lnTo>
                    <a:pt x="2064" y="305"/>
                  </a:lnTo>
                  <a:lnTo>
                    <a:pt x="2106" y="340"/>
                  </a:lnTo>
                  <a:lnTo>
                    <a:pt x="2201" y="397"/>
                  </a:lnTo>
                  <a:lnTo>
                    <a:pt x="2242" y="433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32AFDDE-260E-44BE-9E9A-E5D8BE91111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898" y="4752818"/>
              <a:ext cx="259131" cy="425424"/>
            </a:xfrm>
            <a:custGeom>
              <a:avLst/>
              <a:gdLst>
                <a:gd name="T0" fmla="*/ 740 w 764"/>
                <a:gd name="T1" fmla="*/ 1249 h 1249"/>
                <a:gd name="T2" fmla="*/ 740 w 764"/>
                <a:gd name="T3" fmla="*/ 1246 h 1249"/>
                <a:gd name="T4" fmla="*/ 729 w 764"/>
                <a:gd name="T5" fmla="*/ 1217 h 1249"/>
                <a:gd name="T6" fmla="*/ 714 w 764"/>
                <a:gd name="T7" fmla="*/ 1198 h 1249"/>
                <a:gd name="T8" fmla="*/ 695 w 764"/>
                <a:gd name="T9" fmla="*/ 1175 h 1249"/>
                <a:gd name="T10" fmla="*/ 646 w 764"/>
                <a:gd name="T11" fmla="*/ 1110 h 1249"/>
                <a:gd name="T12" fmla="*/ 612 w 764"/>
                <a:gd name="T13" fmla="*/ 1071 h 1249"/>
                <a:gd name="T14" fmla="*/ 573 w 764"/>
                <a:gd name="T15" fmla="*/ 1032 h 1249"/>
                <a:gd name="T16" fmla="*/ 497 w 764"/>
                <a:gd name="T17" fmla="*/ 946 h 1249"/>
                <a:gd name="T18" fmla="*/ 458 w 764"/>
                <a:gd name="T19" fmla="*/ 893 h 1249"/>
                <a:gd name="T20" fmla="*/ 417 w 764"/>
                <a:gd name="T21" fmla="*/ 852 h 1249"/>
                <a:gd name="T22" fmla="*/ 322 w 764"/>
                <a:gd name="T23" fmla="*/ 746 h 1249"/>
                <a:gd name="T24" fmla="*/ 281 w 764"/>
                <a:gd name="T25" fmla="*/ 688 h 1249"/>
                <a:gd name="T26" fmla="*/ 242 w 764"/>
                <a:gd name="T27" fmla="*/ 631 h 1249"/>
                <a:gd name="T28" fmla="*/ 190 w 764"/>
                <a:gd name="T29" fmla="*/ 539 h 1249"/>
                <a:gd name="T30" fmla="*/ 163 w 764"/>
                <a:gd name="T31" fmla="*/ 472 h 1249"/>
                <a:gd name="T32" fmla="*/ 153 w 764"/>
                <a:gd name="T33" fmla="*/ 435 h 1249"/>
                <a:gd name="T34" fmla="*/ 137 w 764"/>
                <a:gd name="T35" fmla="*/ 399 h 1249"/>
                <a:gd name="T36" fmla="*/ 117 w 764"/>
                <a:gd name="T37" fmla="*/ 342 h 1249"/>
                <a:gd name="T38" fmla="*/ 101 w 764"/>
                <a:gd name="T39" fmla="*/ 307 h 1249"/>
                <a:gd name="T40" fmla="*/ 93 w 764"/>
                <a:gd name="T41" fmla="*/ 296 h 1249"/>
                <a:gd name="T42" fmla="*/ 83 w 764"/>
                <a:gd name="T43" fmla="*/ 270 h 1249"/>
                <a:gd name="T44" fmla="*/ 76 w 764"/>
                <a:gd name="T45" fmla="*/ 227 h 1249"/>
                <a:gd name="T46" fmla="*/ 76 w 764"/>
                <a:gd name="T47" fmla="*/ 205 h 1249"/>
                <a:gd name="T48" fmla="*/ 38 w 764"/>
                <a:gd name="T49" fmla="*/ 102 h 1249"/>
                <a:gd name="T50" fmla="*/ 25 w 764"/>
                <a:gd name="T51" fmla="*/ 52 h 1249"/>
                <a:gd name="T52" fmla="*/ 10 w 764"/>
                <a:gd name="T53" fmla="*/ 32 h 1249"/>
                <a:gd name="T54" fmla="*/ 0 w 764"/>
                <a:gd name="T55" fmla="*/ 3 h 1249"/>
                <a:gd name="T56" fmla="*/ 0 w 764"/>
                <a:gd name="T57" fmla="*/ 0 h 1249"/>
                <a:gd name="T58" fmla="*/ 0 w 764"/>
                <a:gd name="T59" fmla="*/ 0 h 1249"/>
                <a:gd name="T60" fmla="*/ 13 w 764"/>
                <a:gd name="T61" fmla="*/ 13 h 1249"/>
                <a:gd name="T62" fmla="*/ 51 w 764"/>
                <a:gd name="T63" fmla="*/ 52 h 1249"/>
                <a:gd name="T64" fmla="*/ 70 w 764"/>
                <a:gd name="T65" fmla="*/ 74 h 1249"/>
                <a:gd name="T66" fmla="*/ 109 w 764"/>
                <a:gd name="T67" fmla="*/ 151 h 1249"/>
                <a:gd name="T68" fmla="*/ 127 w 764"/>
                <a:gd name="T69" fmla="*/ 205 h 1249"/>
                <a:gd name="T70" fmla="*/ 150 w 764"/>
                <a:gd name="T71" fmla="*/ 246 h 1249"/>
                <a:gd name="T72" fmla="*/ 193 w 764"/>
                <a:gd name="T73" fmla="*/ 330 h 1249"/>
                <a:gd name="T74" fmla="*/ 219 w 764"/>
                <a:gd name="T75" fmla="*/ 396 h 1249"/>
                <a:gd name="T76" fmla="*/ 229 w 764"/>
                <a:gd name="T77" fmla="*/ 435 h 1249"/>
                <a:gd name="T78" fmla="*/ 248 w 764"/>
                <a:gd name="T79" fmla="*/ 495 h 1249"/>
                <a:gd name="T80" fmla="*/ 284 w 764"/>
                <a:gd name="T81" fmla="*/ 589 h 1249"/>
                <a:gd name="T82" fmla="*/ 312 w 764"/>
                <a:gd name="T83" fmla="*/ 642 h 1249"/>
                <a:gd name="T84" fmla="*/ 331 w 764"/>
                <a:gd name="T85" fmla="*/ 664 h 1249"/>
                <a:gd name="T86" fmla="*/ 370 w 764"/>
                <a:gd name="T87" fmla="*/ 721 h 1249"/>
                <a:gd name="T88" fmla="*/ 433 w 764"/>
                <a:gd name="T89" fmla="*/ 800 h 1249"/>
                <a:gd name="T90" fmla="*/ 481 w 764"/>
                <a:gd name="T91" fmla="*/ 847 h 1249"/>
                <a:gd name="T92" fmla="*/ 510 w 764"/>
                <a:gd name="T93" fmla="*/ 867 h 1249"/>
                <a:gd name="T94" fmla="*/ 529 w 764"/>
                <a:gd name="T95" fmla="*/ 889 h 1249"/>
                <a:gd name="T96" fmla="*/ 567 w 764"/>
                <a:gd name="T97" fmla="*/ 946 h 1249"/>
                <a:gd name="T98" fmla="*/ 586 w 764"/>
                <a:gd name="T99" fmla="*/ 969 h 1249"/>
                <a:gd name="T100" fmla="*/ 605 w 764"/>
                <a:gd name="T101" fmla="*/ 988 h 1249"/>
                <a:gd name="T102" fmla="*/ 643 w 764"/>
                <a:gd name="T103" fmla="*/ 1035 h 1249"/>
                <a:gd name="T104" fmla="*/ 662 w 764"/>
                <a:gd name="T105" fmla="*/ 1071 h 1249"/>
                <a:gd name="T106" fmla="*/ 698 w 764"/>
                <a:gd name="T107" fmla="*/ 1110 h 1249"/>
                <a:gd name="T108" fmla="*/ 745 w 764"/>
                <a:gd name="T109" fmla="*/ 1185 h 1249"/>
                <a:gd name="T110" fmla="*/ 764 w 764"/>
                <a:gd name="T111" fmla="*/ 1224 h 1249"/>
                <a:gd name="T112" fmla="*/ 752 w 764"/>
                <a:gd name="T113" fmla="*/ 1224 h 1249"/>
                <a:gd name="T114" fmla="*/ 752 w 764"/>
                <a:gd name="T115" fmla="*/ 1233 h 1249"/>
                <a:gd name="T116" fmla="*/ 740 w 764"/>
                <a:gd name="T117" fmla="*/ 1249 h 1249"/>
                <a:gd name="T118" fmla="*/ 740 w 764"/>
                <a:gd name="T119" fmla="*/ 124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4" h="1249">
                  <a:moveTo>
                    <a:pt x="740" y="1249"/>
                  </a:moveTo>
                  <a:lnTo>
                    <a:pt x="740" y="1246"/>
                  </a:lnTo>
                  <a:lnTo>
                    <a:pt x="729" y="1217"/>
                  </a:lnTo>
                  <a:lnTo>
                    <a:pt x="714" y="1198"/>
                  </a:lnTo>
                  <a:lnTo>
                    <a:pt x="695" y="1175"/>
                  </a:lnTo>
                  <a:lnTo>
                    <a:pt x="646" y="1110"/>
                  </a:lnTo>
                  <a:lnTo>
                    <a:pt x="612" y="1071"/>
                  </a:lnTo>
                  <a:lnTo>
                    <a:pt x="573" y="1032"/>
                  </a:lnTo>
                  <a:lnTo>
                    <a:pt x="497" y="946"/>
                  </a:lnTo>
                  <a:lnTo>
                    <a:pt x="458" y="893"/>
                  </a:lnTo>
                  <a:lnTo>
                    <a:pt x="417" y="852"/>
                  </a:lnTo>
                  <a:lnTo>
                    <a:pt x="322" y="746"/>
                  </a:lnTo>
                  <a:lnTo>
                    <a:pt x="281" y="688"/>
                  </a:lnTo>
                  <a:lnTo>
                    <a:pt x="242" y="631"/>
                  </a:lnTo>
                  <a:lnTo>
                    <a:pt x="190" y="539"/>
                  </a:lnTo>
                  <a:lnTo>
                    <a:pt x="163" y="472"/>
                  </a:lnTo>
                  <a:lnTo>
                    <a:pt x="153" y="435"/>
                  </a:lnTo>
                  <a:lnTo>
                    <a:pt x="137" y="399"/>
                  </a:lnTo>
                  <a:lnTo>
                    <a:pt x="117" y="342"/>
                  </a:lnTo>
                  <a:lnTo>
                    <a:pt x="101" y="307"/>
                  </a:lnTo>
                  <a:lnTo>
                    <a:pt x="93" y="296"/>
                  </a:lnTo>
                  <a:lnTo>
                    <a:pt x="83" y="270"/>
                  </a:lnTo>
                  <a:lnTo>
                    <a:pt x="76" y="227"/>
                  </a:lnTo>
                  <a:lnTo>
                    <a:pt x="76" y="205"/>
                  </a:lnTo>
                  <a:lnTo>
                    <a:pt x="38" y="102"/>
                  </a:lnTo>
                  <a:lnTo>
                    <a:pt x="25" y="52"/>
                  </a:lnTo>
                  <a:lnTo>
                    <a:pt x="10" y="32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3"/>
                  </a:lnTo>
                  <a:lnTo>
                    <a:pt x="51" y="52"/>
                  </a:lnTo>
                  <a:lnTo>
                    <a:pt x="70" y="74"/>
                  </a:lnTo>
                  <a:lnTo>
                    <a:pt x="109" y="151"/>
                  </a:lnTo>
                  <a:lnTo>
                    <a:pt x="127" y="205"/>
                  </a:lnTo>
                  <a:lnTo>
                    <a:pt x="150" y="246"/>
                  </a:lnTo>
                  <a:lnTo>
                    <a:pt x="193" y="330"/>
                  </a:lnTo>
                  <a:lnTo>
                    <a:pt x="219" y="396"/>
                  </a:lnTo>
                  <a:lnTo>
                    <a:pt x="229" y="435"/>
                  </a:lnTo>
                  <a:lnTo>
                    <a:pt x="248" y="495"/>
                  </a:lnTo>
                  <a:lnTo>
                    <a:pt x="284" y="589"/>
                  </a:lnTo>
                  <a:lnTo>
                    <a:pt x="312" y="642"/>
                  </a:lnTo>
                  <a:lnTo>
                    <a:pt x="331" y="664"/>
                  </a:lnTo>
                  <a:lnTo>
                    <a:pt x="370" y="721"/>
                  </a:lnTo>
                  <a:lnTo>
                    <a:pt x="433" y="800"/>
                  </a:lnTo>
                  <a:lnTo>
                    <a:pt x="481" y="847"/>
                  </a:lnTo>
                  <a:lnTo>
                    <a:pt x="510" y="867"/>
                  </a:lnTo>
                  <a:lnTo>
                    <a:pt x="529" y="889"/>
                  </a:lnTo>
                  <a:lnTo>
                    <a:pt x="567" y="946"/>
                  </a:lnTo>
                  <a:lnTo>
                    <a:pt x="586" y="969"/>
                  </a:lnTo>
                  <a:lnTo>
                    <a:pt x="605" y="988"/>
                  </a:lnTo>
                  <a:lnTo>
                    <a:pt x="643" y="1035"/>
                  </a:lnTo>
                  <a:lnTo>
                    <a:pt x="662" y="1071"/>
                  </a:lnTo>
                  <a:lnTo>
                    <a:pt x="698" y="1110"/>
                  </a:lnTo>
                  <a:lnTo>
                    <a:pt x="745" y="1185"/>
                  </a:lnTo>
                  <a:lnTo>
                    <a:pt x="764" y="1224"/>
                  </a:lnTo>
                  <a:lnTo>
                    <a:pt x="752" y="1224"/>
                  </a:lnTo>
                  <a:lnTo>
                    <a:pt x="752" y="1233"/>
                  </a:lnTo>
                  <a:lnTo>
                    <a:pt x="740" y="1249"/>
                  </a:lnTo>
                  <a:lnTo>
                    <a:pt x="740" y="124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94EB2AF-F44F-4AF5-93ED-49879EE0AE66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8403" y="4914575"/>
              <a:ext cx="269333" cy="596818"/>
            </a:xfrm>
            <a:custGeom>
              <a:avLst/>
              <a:gdLst>
                <a:gd name="T0" fmla="*/ 786 w 790"/>
                <a:gd name="T1" fmla="*/ 1756 h 1756"/>
                <a:gd name="T2" fmla="*/ 713 w 790"/>
                <a:gd name="T3" fmla="*/ 1706 h 1756"/>
                <a:gd name="T4" fmla="*/ 678 w 790"/>
                <a:gd name="T5" fmla="*/ 1649 h 1756"/>
                <a:gd name="T6" fmla="*/ 654 w 790"/>
                <a:gd name="T7" fmla="*/ 1619 h 1756"/>
                <a:gd name="T8" fmla="*/ 627 w 790"/>
                <a:gd name="T9" fmla="*/ 1540 h 1756"/>
                <a:gd name="T10" fmla="*/ 589 w 790"/>
                <a:gd name="T11" fmla="*/ 1441 h 1756"/>
                <a:gd name="T12" fmla="*/ 483 w 790"/>
                <a:gd name="T13" fmla="*/ 1222 h 1756"/>
                <a:gd name="T14" fmla="*/ 360 w 790"/>
                <a:gd name="T15" fmla="*/ 993 h 1756"/>
                <a:gd name="T16" fmla="*/ 283 w 790"/>
                <a:gd name="T17" fmla="*/ 878 h 1756"/>
                <a:gd name="T18" fmla="*/ 204 w 790"/>
                <a:gd name="T19" fmla="*/ 763 h 1756"/>
                <a:gd name="T20" fmla="*/ 123 w 790"/>
                <a:gd name="T21" fmla="*/ 649 h 1756"/>
                <a:gd name="T22" fmla="*/ 63 w 790"/>
                <a:gd name="T23" fmla="*/ 534 h 1756"/>
                <a:gd name="T24" fmla="*/ 16 w 790"/>
                <a:gd name="T25" fmla="*/ 438 h 1756"/>
                <a:gd name="T26" fmla="*/ 0 w 790"/>
                <a:gd name="T27" fmla="*/ 343 h 1756"/>
                <a:gd name="T28" fmla="*/ 0 w 790"/>
                <a:gd name="T29" fmla="*/ 177 h 1756"/>
                <a:gd name="T30" fmla="*/ 0 w 790"/>
                <a:gd name="T31" fmla="*/ 0 h 1756"/>
                <a:gd name="T32" fmla="*/ 0 w 790"/>
                <a:gd name="T33" fmla="*/ 11 h 1756"/>
                <a:gd name="T34" fmla="*/ 25 w 790"/>
                <a:gd name="T35" fmla="*/ 94 h 1756"/>
                <a:gd name="T36" fmla="*/ 50 w 790"/>
                <a:gd name="T37" fmla="*/ 177 h 1756"/>
                <a:gd name="T38" fmla="*/ 60 w 790"/>
                <a:gd name="T39" fmla="*/ 266 h 1756"/>
                <a:gd name="T40" fmla="*/ 79 w 790"/>
                <a:gd name="T41" fmla="*/ 339 h 1756"/>
                <a:gd name="T42" fmla="*/ 102 w 790"/>
                <a:gd name="T43" fmla="*/ 432 h 1756"/>
                <a:gd name="T44" fmla="*/ 159 w 790"/>
                <a:gd name="T45" fmla="*/ 537 h 1756"/>
                <a:gd name="T46" fmla="*/ 217 w 790"/>
                <a:gd name="T47" fmla="*/ 636 h 1756"/>
                <a:gd name="T48" fmla="*/ 277 w 790"/>
                <a:gd name="T49" fmla="*/ 750 h 1756"/>
                <a:gd name="T50" fmla="*/ 356 w 790"/>
                <a:gd name="T51" fmla="*/ 865 h 1756"/>
                <a:gd name="T52" fmla="*/ 496 w 790"/>
                <a:gd name="T53" fmla="*/ 1094 h 1756"/>
                <a:gd name="T54" fmla="*/ 569 w 790"/>
                <a:gd name="T55" fmla="*/ 1248 h 1756"/>
                <a:gd name="T56" fmla="*/ 637 w 790"/>
                <a:gd name="T57" fmla="*/ 1451 h 1756"/>
                <a:gd name="T58" fmla="*/ 660 w 790"/>
                <a:gd name="T59" fmla="*/ 1543 h 1756"/>
                <a:gd name="T60" fmla="*/ 678 w 790"/>
                <a:gd name="T61" fmla="*/ 1597 h 1756"/>
                <a:gd name="T62" fmla="*/ 713 w 790"/>
                <a:gd name="T63" fmla="*/ 1655 h 1756"/>
                <a:gd name="T64" fmla="*/ 741 w 790"/>
                <a:gd name="T65" fmla="*/ 1722 h 1756"/>
                <a:gd name="T66" fmla="*/ 780 w 790"/>
                <a:gd name="T67" fmla="*/ 1756 h 1756"/>
                <a:gd name="T68" fmla="*/ 790 w 790"/>
                <a:gd name="T69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0" h="1756">
                  <a:moveTo>
                    <a:pt x="790" y="1756"/>
                  </a:moveTo>
                  <a:lnTo>
                    <a:pt x="786" y="1756"/>
                  </a:lnTo>
                  <a:lnTo>
                    <a:pt x="749" y="1738"/>
                  </a:lnTo>
                  <a:lnTo>
                    <a:pt x="713" y="1706"/>
                  </a:lnTo>
                  <a:lnTo>
                    <a:pt x="697" y="1686"/>
                  </a:lnTo>
                  <a:lnTo>
                    <a:pt x="678" y="1649"/>
                  </a:lnTo>
                  <a:lnTo>
                    <a:pt x="663" y="1629"/>
                  </a:lnTo>
                  <a:lnTo>
                    <a:pt x="654" y="1619"/>
                  </a:lnTo>
                  <a:lnTo>
                    <a:pt x="641" y="1592"/>
                  </a:lnTo>
                  <a:lnTo>
                    <a:pt x="627" y="1540"/>
                  </a:lnTo>
                  <a:lnTo>
                    <a:pt x="611" y="1503"/>
                  </a:lnTo>
                  <a:lnTo>
                    <a:pt x="589" y="1441"/>
                  </a:lnTo>
                  <a:lnTo>
                    <a:pt x="522" y="1298"/>
                  </a:lnTo>
                  <a:lnTo>
                    <a:pt x="483" y="1222"/>
                  </a:lnTo>
                  <a:lnTo>
                    <a:pt x="446" y="1146"/>
                  </a:lnTo>
                  <a:lnTo>
                    <a:pt x="360" y="993"/>
                  </a:lnTo>
                  <a:lnTo>
                    <a:pt x="306" y="917"/>
                  </a:lnTo>
                  <a:lnTo>
                    <a:pt x="283" y="878"/>
                  </a:lnTo>
                  <a:lnTo>
                    <a:pt x="225" y="802"/>
                  </a:lnTo>
                  <a:lnTo>
                    <a:pt x="204" y="763"/>
                  </a:lnTo>
                  <a:lnTo>
                    <a:pt x="181" y="725"/>
                  </a:lnTo>
                  <a:lnTo>
                    <a:pt x="123" y="649"/>
                  </a:lnTo>
                  <a:lnTo>
                    <a:pt x="102" y="610"/>
                  </a:lnTo>
                  <a:lnTo>
                    <a:pt x="63" y="534"/>
                  </a:lnTo>
                  <a:lnTo>
                    <a:pt x="25" y="458"/>
                  </a:lnTo>
                  <a:lnTo>
                    <a:pt x="16" y="438"/>
                  </a:lnTo>
                  <a:lnTo>
                    <a:pt x="6" y="401"/>
                  </a:lnTo>
                  <a:lnTo>
                    <a:pt x="0" y="343"/>
                  </a:lnTo>
                  <a:lnTo>
                    <a:pt x="0" y="305"/>
                  </a:lnTo>
                  <a:lnTo>
                    <a:pt x="0" y="177"/>
                  </a:lnTo>
                  <a:lnTo>
                    <a:pt x="0" y="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25" y="76"/>
                  </a:lnTo>
                  <a:lnTo>
                    <a:pt x="25" y="94"/>
                  </a:lnTo>
                  <a:lnTo>
                    <a:pt x="35" y="143"/>
                  </a:lnTo>
                  <a:lnTo>
                    <a:pt x="50" y="177"/>
                  </a:lnTo>
                  <a:lnTo>
                    <a:pt x="50" y="200"/>
                  </a:lnTo>
                  <a:lnTo>
                    <a:pt x="60" y="266"/>
                  </a:lnTo>
                  <a:lnTo>
                    <a:pt x="76" y="305"/>
                  </a:lnTo>
                  <a:lnTo>
                    <a:pt x="79" y="339"/>
                  </a:lnTo>
                  <a:lnTo>
                    <a:pt x="98" y="397"/>
                  </a:lnTo>
                  <a:lnTo>
                    <a:pt x="102" y="432"/>
                  </a:lnTo>
                  <a:lnTo>
                    <a:pt x="121" y="470"/>
                  </a:lnTo>
                  <a:lnTo>
                    <a:pt x="159" y="537"/>
                  </a:lnTo>
                  <a:lnTo>
                    <a:pt x="178" y="560"/>
                  </a:lnTo>
                  <a:lnTo>
                    <a:pt x="217" y="636"/>
                  </a:lnTo>
                  <a:lnTo>
                    <a:pt x="254" y="712"/>
                  </a:lnTo>
                  <a:lnTo>
                    <a:pt x="277" y="750"/>
                  </a:lnTo>
                  <a:lnTo>
                    <a:pt x="334" y="826"/>
                  </a:lnTo>
                  <a:lnTo>
                    <a:pt x="356" y="865"/>
                  </a:lnTo>
                  <a:lnTo>
                    <a:pt x="410" y="941"/>
                  </a:lnTo>
                  <a:lnTo>
                    <a:pt x="496" y="1094"/>
                  </a:lnTo>
                  <a:lnTo>
                    <a:pt x="535" y="1170"/>
                  </a:lnTo>
                  <a:lnTo>
                    <a:pt x="569" y="1248"/>
                  </a:lnTo>
                  <a:lnTo>
                    <a:pt x="618" y="1391"/>
                  </a:lnTo>
                  <a:lnTo>
                    <a:pt x="637" y="1451"/>
                  </a:lnTo>
                  <a:lnTo>
                    <a:pt x="640" y="1486"/>
                  </a:lnTo>
                  <a:lnTo>
                    <a:pt x="660" y="1543"/>
                  </a:lnTo>
                  <a:lnTo>
                    <a:pt x="663" y="1579"/>
                  </a:lnTo>
                  <a:lnTo>
                    <a:pt x="678" y="1597"/>
                  </a:lnTo>
                  <a:lnTo>
                    <a:pt x="697" y="1636"/>
                  </a:lnTo>
                  <a:lnTo>
                    <a:pt x="713" y="1655"/>
                  </a:lnTo>
                  <a:lnTo>
                    <a:pt x="723" y="1682"/>
                  </a:lnTo>
                  <a:lnTo>
                    <a:pt x="741" y="1722"/>
                  </a:lnTo>
                  <a:lnTo>
                    <a:pt x="762" y="1745"/>
                  </a:lnTo>
                  <a:lnTo>
                    <a:pt x="780" y="1756"/>
                  </a:lnTo>
                  <a:lnTo>
                    <a:pt x="790" y="1756"/>
                  </a:lnTo>
                  <a:lnTo>
                    <a:pt x="790" y="1756"/>
                  </a:lnTo>
                  <a:lnTo>
                    <a:pt x="790" y="1756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CA50B4B-78E8-4ED4-81E3-4C348BFA106D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3795" y="5186493"/>
              <a:ext cx="240767" cy="632524"/>
            </a:xfrm>
            <a:custGeom>
              <a:avLst/>
              <a:gdLst>
                <a:gd name="T0" fmla="*/ 689 w 707"/>
                <a:gd name="T1" fmla="*/ 1782 h 1858"/>
                <a:gd name="T2" fmla="*/ 667 w 707"/>
                <a:gd name="T3" fmla="*/ 1626 h 1858"/>
                <a:gd name="T4" fmla="*/ 660 w 707"/>
                <a:gd name="T5" fmla="*/ 1514 h 1858"/>
                <a:gd name="T6" fmla="*/ 639 w 707"/>
                <a:gd name="T7" fmla="*/ 1400 h 1858"/>
                <a:gd name="T8" fmla="*/ 601 w 707"/>
                <a:gd name="T9" fmla="*/ 1305 h 1858"/>
                <a:gd name="T10" fmla="*/ 561 w 707"/>
                <a:gd name="T11" fmla="*/ 1248 h 1858"/>
                <a:gd name="T12" fmla="*/ 482 w 707"/>
                <a:gd name="T13" fmla="*/ 1133 h 1858"/>
                <a:gd name="T14" fmla="*/ 438 w 707"/>
                <a:gd name="T15" fmla="*/ 1056 h 1858"/>
                <a:gd name="T16" fmla="*/ 358 w 707"/>
                <a:gd name="T17" fmla="*/ 941 h 1858"/>
                <a:gd name="T18" fmla="*/ 204 w 707"/>
                <a:gd name="T19" fmla="*/ 610 h 1858"/>
                <a:gd name="T20" fmla="*/ 170 w 707"/>
                <a:gd name="T21" fmla="*/ 496 h 1858"/>
                <a:gd name="T22" fmla="*/ 138 w 707"/>
                <a:gd name="T23" fmla="*/ 420 h 1858"/>
                <a:gd name="T24" fmla="*/ 102 w 707"/>
                <a:gd name="T25" fmla="*/ 305 h 1858"/>
                <a:gd name="T26" fmla="*/ 68 w 707"/>
                <a:gd name="T27" fmla="*/ 212 h 1858"/>
                <a:gd name="T28" fmla="*/ 43 w 707"/>
                <a:gd name="T29" fmla="*/ 168 h 1858"/>
                <a:gd name="T30" fmla="*/ 26 w 707"/>
                <a:gd name="T31" fmla="*/ 97 h 1858"/>
                <a:gd name="T32" fmla="*/ 0 w 707"/>
                <a:gd name="T33" fmla="*/ 11 h 1858"/>
                <a:gd name="T34" fmla="*/ 0 w 707"/>
                <a:gd name="T35" fmla="*/ 0 h 1858"/>
                <a:gd name="T36" fmla="*/ 52 w 707"/>
                <a:gd name="T37" fmla="*/ 76 h 1858"/>
                <a:gd name="T38" fmla="*/ 87 w 707"/>
                <a:gd name="T39" fmla="*/ 133 h 1858"/>
                <a:gd name="T40" fmla="*/ 111 w 707"/>
                <a:gd name="T41" fmla="*/ 162 h 1858"/>
                <a:gd name="T42" fmla="*/ 138 w 707"/>
                <a:gd name="T43" fmla="*/ 241 h 1858"/>
                <a:gd name="T44" fmla="*/ 170 w 707"/>
                <a:gd name="T45" fmla="*/ 318 h 1858"/>
                <a:gd name="T46" fmla="*/ 204 w 707"/>
                <a:gd name="T47" fmla="*/ 433 h 1858"/>
                <a:gd name="T48" fmla="*/ 240 w 707"/>
                <a:gd name="T49" fmla="*/ 547 h 1858"/>
                <a:gd name="T50" fmla="*/ 279 w 707"/>
                <a:gd name="T51" fmla="*/ 665 h 1858"/>
                <a:gd name="T52" fmla="*/ 383 w 707"/>
                <a:gd name="T53" fmla="*/ 917 h 1858"/>
                <a:gd name="T54" fmla="*/ 459 w 707"/>
                <a:gd name="T55" fmla="*/ 1069 h 1858"/>
                <a:gd name="T56" fmla="*/ 540 w 707"/>
                <a:gd name="T57" fmla="*/ 1183 h 1858"/>
                <a:gd name="T58" fmla="*/ 600 w 707"/>
                <a:gd name="T59" fmla="*/ 1298 h 1858"/>
                <a:gd name="T60" fmla="*/ 641 w 707"/>
                <a:gd name="T61" fmla="*/ 1413 h 1858"/>
                <a:gd name="T62" fmla="*/ 663 w 707"/>
                <a:gd name="T63" fmla="*/ 1527 h 1858"/>
                <a:gd name="T64" fmla="*/ 686 w 707"/>
                <a:gd name="T65" fmla="*/ 1715 h 1858"/>
                <a:gd name="T66" fmla="*/ 697 w 707"/>
                <a:gd name="T67" fmla="*/ 1777 h 1858"/>
                <a:gd name="T68" fmla="*/ 707 w 707"/>
                <a:gd name="T69" fmla="*/ 1841 h 1858"/>
                <a:gd name="T70" fmla="*/ 689 w 707"/>
                <a:gd name="T71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7" h="1858">
                  <a:moveTo>
                    <a:pt x="689" y="1858"/>
                  </a:moveTo>
                  <a:lnTo>
                    <a:pt x="689" y="1782"/>
                  </a:lnTo>
                  <a:lnTo>
                    <a:pt x="686" y="1741"/>
                  </a:lnTo>
                  <a:lnTo>
                    <a:pt x="667" y="1626"/>
                  </a:lnTo>
                  <a:lnTo>
                    <a:pt x="663" y="1553"/>
                  </a:lnTo>
                  <a:lnTo>
                    <a:pt x="660" y="1514"/>
                  </a:lnTo>
                  <a:lnTo>
                    <a:pt x="641" y="1438"/>
                  </a:lnTo>
                  <a:lnTo>
                    <a:pt x="639" y="1400"/>
                  </a:lnTo>
                  <a:lnTo>
                    <a:pt x="623" y="1363"/>
                  </a:lnTo>
                  <a:lnTo>
                    <a:pt x="601" y="1305"/>
                  </a:lnTo>
                  <a:lnTo>
                    <a:pt x="580" y="1267"/>
                  </a:lnTo>
                  <a:lnTo>
                    <a:pt x="561" y="1248"/>
                  </a:lnTo>
                  <a:lnTo>
                    <a:pt x="540" y="1209"/>
                  </a:lnTo>
                  <a:lnTo>
                    <a:pt x="482" y="1133"/>
                  </a:lnTo>
                  <a:lnTo>
                    <a:pt x="459" y="1095"/>
                  </a:lnTo>
                  <a:lnTo>
                    <a:pt x="438" y="1056"/>
                  </a:lnTo>
                  <a:lnTo>
                    <a:pt x="380" y="980"/>
                  </a:lnTo>
                  <a:lnTo>
                    <a:pt x="358" y="941"/>
                  </a:lnTo>
                  <a:lnTo>
                    <a:pt x="282" y="776"/>
                  </a:lnTo>
                  <a:lnTo>
                    <a:pt x="204" y="610"/>
                  </a:lnTo>
                  <a:lnTo>
                    <a:pt x="188" y="573"/>
                  </a:lnTo>
                  <a:lnTo>
                    <a:pt x="170" y="496"/>
                  </a:lnTo>
                  <a:lnTo>
                    <a:pt x="154" y="458"/>
                  </a:lnTo>
                  <a:lnTo>
                    <a:pt x="138" y="420"/>
                  </a:lnTo>
                  <a:lnTo>
                    <a:pt x="118" y="344"/>
                  </a:lnTo>
                  <a:lnTo>
                    <a:pt x="102" y="305"/>
                  </a:lnTo>
                  <a:lnTo>
                    <a:pt x="87" y="269"/>
                  </a:lnTo>
                  <a:lnTo>
                    <a:pt x="68" y="212"/>
                  </a:lnTo>
                  <a:lnTo>
                    <a:pt x="52" y="178"/>
                  </a:lnTo>
                  <a:lnTo>
                    <a:pt x="43" y="168"/>
                  </a:lnTo>
                  <a:lnTo>
                    <a:pt x="32" y="140"/>
                  </a:lnTo>
                  <a:lnTo>
                    <a:pt x="26" y="97"/>
                  </a:lnTo>
                  <a:lnTo>
                    <a:pt x="26" y="76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11"/>
                  </a:lnTo>
                  <a:lnTo>
                    <a:pt x="52" y="76"/>
                  </a:lnTo>
                  <a:lnTo>
                    <a:pt x="68" y="94"/>
                  </a:lnTo>
                  <a:lnTo>
                    <a:pt x="87" y="133"/>
                  </a:lnTo>
                  <a:lnTo>
                    <a:pt x="102" y="152"/>
                  </a:lnTo>
                  <a:lnTo>
                    <a:pt x="111" y="162"/>
                  </a:lnTo>
                  <a:lnTo>
                    <a:pt x="124" y="190"/>
                  </a:lnTo>
                  <a:lnTo>
                    <a:pt x="138" y="241"/>
                  </a:lnTo>
                  <a:lnTo>
                    <a:pt x="154" y="279"/>
                  </a:lnTo>
                  <a:lnTo>
                    <a:pt x="170" y="318"/>
                  </a:lnTo>
                  <a:lnTo>
                    <a:pt x="188" y="394"/>
                  </a:lnTo>
                  <a:lnTo>
                    <a:pt x="204" y="433"/>
                  </a:lnTo>
                  <a:lnTo>
                    <a:pt x="221" y="470"/>
                  </a:lnTo>
                  <a:lnTo>
                    <a:pt x="240" y="547"/>
                  </a:lnTo>
                  <a:lnTo>
                    <a:pt x="256" y="586"/>
                  </a:lnTo>
                  <a:lnTo>
                    <a:pt x="279" y="665"/>
                  </a:lnTo>
                  <a:lnTo>
                    <a:pt x="345" y="837"/>
                  </a:lnTo>
                  <a:lnTo>
                    <a:pt x="383" y="917"/>
                  </a:lnTo>
                  <a:lnTo>
                    <a:pt x="422" y="993"/>
                  </a:lnTo>
                  <a:lnTo>
                    <a:pt x="459" y="1069"/>
                  </a:lnTo>
                  <a:lnTo>
                    <a:pt x="482" y="1107"/>
                  </a:lnTo>
                  <a:lnTo>
                    <a:pt x="540" y="1183"/>
                  </a:lnTo>
                  <a:lnTo>
                    <a:pt x="561" y="1222"/>
                  </a:lnTo>
                  <a:lnTo>
                    <a:pt x="600" y="1298"/>
                  </a:lnTo>
                  <a:lnTo>
                    <a:pt x="639" y="1375"/>
                  </a:lnTo>
                  <a:lnTo>
                    <a:pt x="641" y="1413"/>
                  </a:lnTo>
                  <a:lnTo>
                    <a:pt x="660" y="1490"/>
                  </a:lnTo>
                  <a:lnTo>
                    <a:pt x="663" y="1527"/>
                  </a:lnTo>
                  <a:lnTo>
                    <a:pt x="667" y="1600"/>
                  </a:lnTo>
                  <a:lnTo>
                    <a:pt x="686" y="1715"/>
                  </a:lnTo>
                  <a:lnTo>
                    <a:pt x="689" y="1757"/>
                  </a:lnTo>
                  <a:lnTo>
                    <a:pt x="697" y="1777"/>
                  </a:lnTo>
                  <a:lnTo>
                    <a:pt x="707" y="1812"/>
                  </a:lnTo>
                  <a:lnTo>
                    <a:pt x="707" y="1841"/>
                  </a:lnTo>
                  <a:lnTo>
                    <a:pt x="697" y="1857"/>
                  </a:lnTo>
                  <a:lnTo>
                    <a:pt x="689" y="1858"/>
                  </a:lnTo>
                  <a:lnTo>
                    <a:pt x="689" y="1858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A29666C-5B22-40D2-9531-5EFDC8A16A27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652517" y="4941492"/>
              <a:ext cx="1005918" cy="658030"/>
            </a:xfrm>
            <a:custGeom>
              <a:avLst/>
              <a:gdLst>
                <a:gd name="T0" fmla="*/ 2728 w 2957"/>
                <a:gd name="T1" fmla="*/ 305 h 1936"/>
                <a:gd name="T2" fmla="*/ 2495 w 2957"/>
                <a:gd name="T3" fmla="*/ 146 h 1936"/>
                <a:gd name="T4" fmla="*/ 2319 w 2957"/>
                <a:gd name="T5" fmla="*/ 102 h 1936"/>
                <a:gd name="T6" fmla="*/ 2164 w 2957"/>
                <a:gd name="T7" fmla="*/ 128 h 1936"/>
                <a:gd name="T8" fmla="*/ 2141 w 2957"/>
                <a:gd name="T9" fmla="*/ 154 h 1936"/>
                <a:gd name="T10" fmla="*/ 2042 w 2957"/>
                <a:gd name="T11" fmla="*/ 261 h 1936"/>
                <a:gd name="T12" fmla="*/ 2022 w 2957"/>
                <a:gd name="T13" fmla="*/ 381 h 1936"/>
                <a:gd name="T14" fmla="*/ 1988 w 2957"/>
                <a:gd name="T15" fmla="*/ 357 h 1936"/>
                <a:gd name="T16" fmla="*/ 1918 w 2957"/>
                <a:gd name="T17" fmla="*/ 232 h 1936"/>
                <a:gd name="T18" fmla="*/ 1810 w 2957"/>
                <a:gd name="T19" fmla="*/ 128 h 1936"/>
                <a:gd name="T20" fmla="*/ 1758 w 2957"/>
                <a:gd name="T21" fmla="*/ 76 h 1936"/>
                <a:gd name="T22" fmla="*/ 1599 w 2957"/>
                <a:gd name="T23" fmla="*/ 52 h 1936"/>
                <a:gd name="T24" fmla="*/ 1410 w 2957"/>
                <a:gd name="T25" fmla="*/ 108 h 1936"/>
                <a:gd name="T26" fmla="*/ 1354 w 2957"/>
                <a:gd name="T27" fmla="*/ 188 h 1936"/>
                <a:gd name="T28" fmla="*/ 1322 w 2957"/>
                <a:gd name="T29" fmla="*/ 271 h 1936"/>
                <a:gd name="T30" fmla="*/ 1278 w 2957"/>
                <a:gd name="T31" fmla="*/ 331 h 1936"/>
                <a:gd name="T32" fmla="*/ 1249 w 2957"/>
                <a:gd name="T33" fmla="*/ 305 h 1936"/>
                <a:gd name="T34" fmla="*/ 1172 w 2957"/>
                <a:gd name="T35" fmla="*/ 204 h 1936"/>
                <a:gd name="T36" fmla="*/ 1086 w 2957"/>
                <a:gd name="T37" fmla="*/ 156 h 1936"/>
                <a:gd name="T38" fmla="*/ 1000 w 2957"/>
                <a:gd name="T39" fmla="*/ 125 h 1936"/>
                <a:gd name="T40" fmla="*/ 841 w 2957"/>
                <a:gd name="T41" fmla="*/ 102 h 1936"/>
                <a:gd name="T42" fmla="*/ 713 w 2957"/>
                <a:gd name="T43" fmla="*/ 154 h 1936"/>
                <a:gd name="T44" fmla="*/ 637 w 2957"/>
                <a:gd name="T45" fmla="*/ 255 h 1936"/>
                <a:gd name="T46" fmla="*/ 590 w 2957"/>
                <a:gd name="T47" fmla="*/ 354 h 1936"/>
                <a:gd name="T48" fmla="*/ 564 w 2957"/>
                <a:gd name="T49" fmla="*/ 433 h 1936"/>
                <a:gd name="T50" fmla="*/ 452 w 2957"/>
                <a:gd name="T51" fmla="*/ 383 h 1936"/>
                <a:gd name="T52" fmla="*/ 178 w 2957"/>
                <a:gd name="T53" fmla="*/ 407 h 1936"/>
                <a:gd name="T54" fmla="*/ 68 w 2957"/>
                <a:gd name="T55" fmla="*/ 495 h 1936"/>
                <a:gd name="T56" fmla="*/ 51 w 2957"/>
                <a:gd name="T57" fmla="*/ 790 h 1936"/>
                <a:gd name="T58" fmla="*/ 134 w 2957"/>
                <a:gd name="T59" fmla="*/ 1084 h 1936"/>
                <a:gd name="T60" fmla="*/ 306 w 2957"/>
                <a:gd name="T61" fmla="*/ 1545 h 1936"/>
                <a:gd name="T62" fmla="*/ 350 w 2957"/>
                <a:gd name="T63" fmla="*/ 1764 h 1936"/>
                <a:gd name="T64" fmla="*/ 306 w 2957"/>
                <a:gd name="T65" fmla="*/ 1707 h 1936"/>
                <a:gd name="T66" fmla="*/ 259 w 2957"/>
                <a:gd name="T67" fmla="*/ 1488 h 1936"/>
                <a:gd name="T68" fmla="*/ 35 w 2957"/>
                <a:gd name="T69" fmla="*/ 933 h 1936"/>
                <a:gd name="T70" fmla="*/ 0 w 2957"/>
                <a:gd name="T71" fmla="*/ 561 h 1936"/>
                <a:gd name="T72" fmla="*/ 61 w 2957"/>
                <a:gd name="T73" fmla="*/ 414 h 1936"/>
                <a:gd name="T74" fmla="*/ 188 w 2957"/>
                <a:gd name="T75" fmla="*/ 341 h 1936"/>
                <a:gd name="T76" fmla="*/ 464 w 2957"/>
                <a:gd name="T77" fmla="*/ 341 h 1936"/>
                <a:gd name="T78" fmla="*/ 484 w 2957"/>
                <a:gd name="T79" fmla="*/ 331 h 1936"/>
                <a:gd name="T80" fmla="*/ 532 w 2957"/>
                <a:gd name="T81" fmla="*/ 207 h 1936"/>
                <a:gd name="T82" fmla="*/ 587 w 2957"/>
                <a:gd name="T83" fmla="*/ 128 h 1936"/>
                <a:gd name="T84" fmla="*/ 720 w 2957"/>
                <a:gd name="T85" fmla="*/ 29 h 1936"/>
                <a:gd name="T86" fmla="*/ 895 w 2957"/>
                <a:gd name="T87" fmla="*/ 35 h 1936"/>
                <a:gd name="T88" fmla="*/ 1096 w 2957"/>
                <a:gd name="T89" fmla="*/ 102 h 1936"/>
                <a:gd name="T90" fmla="*/ 1148 w 2957"/>
                <a:gd name="T91" fmla="*/ 154 h 1936"/>
                <a:gd name="T92" fmla="*/ 1229 w 2957"/>
                <a:gd name="T93" fmla="*/ 247 h 1936"/>
                <a:gd name="T94" fmla="*/ 1203 w 2957"/>
                <a:gd name="T95" fmla="*/ 214 h 1936"/>
                <a:gd name="T96" fmla="*/ 1249 w 2957"/>
                <a:gd name="T97" fmla="*/ 154 h 1936"/>
                <a:gd name="T98" fmla="*/ 1325 w 2957"/>
                <a:gd name="T99" fmla="*/ 76 h 1936"/>
                <a:gd name="T100" fmla="*/ 1411 w 2957"/>
                <a:gd name="T101" fmla="*/ 32 h 1936"/>
                <a:gd name="T102" fmla="*/ 1724 w 2957"/>
                <a:gd name="T103" fmla="*/ 6 h 1936"/>
                <a:gd name="T104" fmla="*/ 1758 w 2957"/>
                <a:gd name="T105" fmla="*/ 42 h 1936"/>
                <a:gd name="T106" fmla="*/ 1784 w 2957"/>
                <a:gd name="T107" fmla="*/ 76 h 1936"/>
                <a:gd name="T108" fmla="*/ 1912 w 2957"/>
                <a:gd name="T109" fmla="*/ 230 h 1936"/>
                <a:gd name="T110" fmla="*/ 1912 w 2957"/>
                <a:gd name="T111" fmla="*/ 357 h 1936"/>
                <a:gd name="T112" fmla="*/ 1953 w 2957"/>
                <a:gd name="T113" fmla="*/ 185 h 1936"/>
                <a:gd name="T114" fmla="*/ 2014 w 2957"/>
                <a:gd name="T115" fmla="*/ 128 h 1936"/>
                <a:gd name="T116" fmla="*/ 2123 w 2957"/>
                <a:gd name="T117" fmla="*/ 83 h 1936"/>
                <a:gd name="T118" fmla="*/ 2300 w 2957"/>
                <a:gd name="T119" fmla="*/ 111 h 1936"/>
                <a:gd name="T120" fmla="*/ 2567 w 2957"/>
                <a:gd name="T121" fmla="*/ 240 h 1936"/>
                <a:gd name="T122" fmla="*/ 2819 w 2957"/>
                <a:gd name="T123" fmla="*/ 404 h 1936"/>
                <a:gd name="T124" fmla="*/ 2957 w 2957"/>
                <a:gd name="T125" fmla="*/ 561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57" h="1936">
                  <a:moveTo>
                    <a:pt x="2957" y="561"/>
                  </a:moveTo>
                  <a:lnTo>
                    <a:pt x="2957" y="561"/>
                  </a:lnTo>
                  <a:lnTo>
                    <a:pt x="2900" y="487"/>
                  </a:lnTo>
                  <a:lnTo>
                    <a:pt x="2785" y="363"/>
                  </a:lnTo>
                  <a:lnTo>
                    <a:pt x="2728" y="305"/>
                  </a:lnTo>
                  <a:lnTo>
                    <a:pt x="2692" y="271"/>
                  </a:lnTo>
                  <a:lnTo>
                    <a:pt x="2635" y="222"/>
                  </a:lnTo>
                  <a:lnTo>
                    <a:pt x="2600" y="204"/>
                  </a:lnTo>
                  <a:lnTo>
                    <a:pt x="2561" y="185"/>
                  </a:lnTo>
                  <a:lnTo>
                    <a:pt x="2495" y="146"/>
                  </a:lnTo>
                  <a:lnTo>
                    <a:pt x="2472" y="128"/>
                  </a:lnTo>
                  <a:lnTo>
                    <a:pt x="2454" y="119"/>
                  </a:lnTo>
                  <a:lnTo>
                    <a:pt x="2415" y="108"/>
                  </a:lnTo>
                  <a:lnTo>
                    <a:pt x="2358" y="102"/>
                  </a:lnTo>
                  <a:lnTo>
                    <a:pt x="2319" y="102"/>
                  </a:lnTo>
                  <a:lnTo>
                    <a:pt x="2282" y="102"/>
                  </a:lnTo>
                  <a:lnTo>
                    <a:pt x="2224" y="108"/>
                  </a:lnTo>
                  <a:lnTo>
                    <a:pt x="2186" y="119"/>
                  </a:lnTo>
                  <a:lnTo>
                    <a:pt x="2167" y="128"/>
                  </a:lnTo>
                  <a:lnTo>
                    <a:pt x="2164" y="128"/>
                  </a:lnTo>
                  <a:lnTo>
                    <a:pt x="2150" y="134"/>
                  </a:lnTo>
                  <a:lnTo>
                    <a:pt x="2143" y="14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41" y="154"/>
                  </a:lnTo>
                  <a:lnTo>
                    <a:pt x="2115" y="154"/>
                  </a:lnTo>
                  <a:lnTo>
                    <a:pt x="2090" y="178"/>
                  </a:lnTo>
                  <a:lnTo>
                    <a:pt x="2065" y="204"/>
                  </a:lnTo>
                  <a:lnTo>
                    <a:pt x="2061" y="222"/>
                  </a:lnTo>
                  <a:lnTo>
                    <a:pt x="2042" y="261"/>
                  </a:lnTo>
                  <a:lnTo>
                    <a:pt x="2039" y="281"/>
                  </a:lnTo>
                  <a:lnTo>
                    <a:pt x="2039" y="357"/>
                  </a:lnTo>
                  <a:lnTo>
                    <a:pt x="2039" y="360"/>
                  </a:lnTo>
                  <a:lnTo>
                    <a:pt x="2034" y="374"/>
                  </a:lnTo>
                  <a:lnTo>
                    <a:pt x="2022" y="381"/>
                  </a:lnTo>
                  <a:lnTo>
                    <a:pt x="2014" y="383"/>
                  </a:lnTo>
                  <a:lnTo>
                    <a:pt x="2011" y="383"/>
                  </a:lnTo>
                  <a:lnTo>
                    <a:pt x="1996" y="376"/>
                  </a:lnTo>
                  <a:lnTo>
                    <a:pt x="1989" y="366"/>
                  </a:lnTo>
                  <a:lnTo>
                    <a:pt x="1988" y="357"/>
                  </a:lnTo>
                  <a:lnTo>
                    <a:pt x="1988" y="357"/>
                  </a:lnTo>
                  <a:lnTo>
                    <a:pt x="1972" y="334"/>
                  </a:lnTo>
                  <a:lnTo>
                    <a:pt x="1953" y="277"/>
                  </a:lnTo>
                  <a:lnTo>
                    <a:pt x="1938" y="255"/>
                  </a:lnTo>
                  <a:lnTo>
                    <a:pt x="1918" y="232"/>
                  </a:lnTo>
                  <a:lnTo>
                    <a:pt x="1880" y="175"/>
                  </a:lnTo>
                  <a:lnTo>
                    <a:pt x="1860" y="154"/>
                  </a:lnTo>
                  <a:lnTo>
                    <a:pt x="1844" y="136"/>
                  </a:lnTo>
                  <a:lnTo>
                    <a:pt x="1826" y="128"/>
                  </a:lnTo>
                  <a:lnTo>
                    <a:pt x="1810" y="128"/>
                  </a:lnTo>
                  <a:lnTo>
                    <a:pt x="1784" y="102"/>
                  </a:lnTo>
                  <a:lnTo>
                    <a:pt x="1781" y="102"/>
                  </a:lnTo>
                  <a:lnTo>
                    <a:pt x="1767" y="96"/>
                  </a:lnTo>
                  <a:lnTo>
                    <a:pt x="1760" y="85"/>
                  </a:lnTo>
                  <a:lnTo>
                    <a:pt x="1758" y="76"/>
                  </a:lnTo>
                  <a:lnTo>
                    <a:pt x="1748" y="68"/>
                  </a:lnTo>
                  <a:lnTo>
                    <a:pt x="1723" y="58"/>
                  </a:lnTo>
                  <a:lnTo>
                    <a:pt x="1680" y="52"/>
                  </a:lnTo>
                  <a:lnTo>
                    <a:pt x="1657" y="52"/>
                  </a:lnTo>
                  <a:lnTo>
                    <a:pt x="1599" y="52"/>
                  </a:lnTo>
                  <a:lnTo>
                    <a:pt x="1513" y="63"/>
                  </a:lnTo>
                  <a:lnTo>
                    <a:pt x="1456" y="85"/>
                  </a:lnTo>
                  <a:lnTo>
                    <a:pt x="1427" y="102"/>
                  </a:lnTo>
                  <a:lnTo>
                    <a:pt x="1424" y="102"/>
                  </a:lnTo>
                  <a:lnTo>
                    <a:pt x="1410" y="108"/>
                  </a:lnTo>
                  <a:lnTo>
                    <a:pt x="1403" y="119"/>
                  </a:lnTo>
                  <a:lnTo>
                    <a:pt x="1401" y="128"/>
                  </a:lnTo>
                  <a:lnTo>
                    <a:pt x="1377" y="154"/>
                  </a:lnTo>
                  <a:lnTo>
                    <a:pt x="1373" y="169"/>
                  </a:lnTo>
                  <a:lnTo>
                    <a:pt x="1354" y="188"/>
                  </a:lnTo>
                  <a:lnTo>
                    <a:pt x="1351" y="204"/>
                  </a:lnTo>
                  <a:lnTo>
                    <a:pt x="1348" y="220"/>
                  </a:lnTo>
                  <a:lnTo>
                    <a:pt x="1328" y="240"/>
                  </a:lnTo>
                  <a:lnTo>
                    <a:pt x="1325" y="255"/>
                  </a:lnTo>
                  <a:lnTo>
                    <a:pt x="1322" y="271"/>
                  </a:lnTo>
                  <a:lnTo>
                    <a:pt x="1304" y="290"/>
                  </a:lnTo>
                  <a:lnTo>
                    <a:pt x="1300" y="305"/>
                  </a:lnTo>
                  <a:lnTo>
                    <a:pt x="1300" y="314"/>
                  </a:lnTo>
                  <a:lnTo>
                    <a:pt x="1292" y="326"/>
                  </a:lnTo>
                  <a:lnTo>
                    <a:pt x="1278" y="331"/>
                  </a:lnTo>
                  <a:lnTo>
                    <a:pt x="1275" y="331"/>
                  </a:lnTo>
                  <a:lnTo>
                    <a:pt x="1271" y="331"/>
                  </a:lnTo>
                  <a:lnTo>
                    <a:pt x="1257" y="326"/>
                  </a:lnTo>
                  <a:lnTo>
                    <a:pt x="1249" y="314"/>
                  </a:lnTo>
                  <a:lnTo>
                    <a:pt x="1249" y="305"/>
                  </a:lnTo>
                  <a:lnTo>
                    <a:pt x="1249" y="305"/>
                  </a:lnTo>
                  <a:lnTo>
                    <a:pt x="1249" y="281"/>
                  </a:lnTo>
                  <a:lnTo>
                    <a:pt x="1224" y="255"/>
                  </a:lnTo>
                  <a:lnTo>
                    <a:pt x="1198" y="230"/>
                  </a:lnTo>
                  <a:lnTo>
                    <a:pt x="1172" y="204"/>
                  </a:lnTo>
                  <a:lnTo>
                    <a:pt x="1156" y="201"/>
                  </a:lnTo>
                  <a:lnTo>
                    <a:pt x="1138" y="182"/>
                  </a:lnTo>
                  <a:lnTo>
                    <a:pt x="1122" y="178"/>
                  </a:lnTo>
                  <a:lnTo>
                    <a:pt x="1106" y="175"/>
                  </a:lnTo>
                  <a:lnTo>
                    <a:pt x="1086" y="156"/>
                  </a:lnTo>
                  <a:lnTo>
                    <a:pt x="1070" y="154"/>
                  </a:lnTo>
                  <a:lnTo>
                    <a:pt x="1051" y="149"/>
                  </a:lnTo>
                  <a:lnTo>
                    <a:pt x="1023" y="131"/>
                  </a:lnTo>
                  <a:lnTo>
                    <a:pt x="1020" y="128"/>
                  </a:lnTo>
                  <a:lnTo>
                    <a:pt x="1000" y="125"/>
                  </a:lnTo>
                  <a:lnTo>
                    <a:pt x="971" y="105"/>
                  </a:lnTo>
                  <a:lnTo>
                    <a:pt x="968" y="102"/>
                  </a:lnTo>
                  <a:lnTo>
                    <a:pt x="918" y="102"/>
                  </a:lnTo>
                  <a:lnTo>
                    <a:pt x="867" y="102"/>
                  </a:lnTo>
                  <a:lnTo>
                    <a:pt x="841" y="102"/>
                  </a:lnTo>
                  <a:lnTo>
                    <a:pt x="816" y="102"/>
                  </a:lnTo>
                  <a:lnTo>
                    <a:pt x="791" y="102"/>
                  </a:lnTo>
                  <a:lnTo>
                    <a:pt x="765" y="102"/>
                  </a:lnTo>
                  <a:lnTo>
                    <a:pt x="739" y="128"/>
                  </a:lnTo>
                  <a:lnTo>
                    <a:pt x="713" y="154"/>
                  </a:lnTo>
                  <a:lnTo>
                    <a:pt x="689" y="178"/>
                  </a:lnTo>
                  <a:lnTo>
                    <a:pt x="663" y="204"/>
                  </a:lnTo>
                  <a:lnTo>
                    <a:pt x="660" y="220"/>
                  </a:lnTo>
                  <a:lnTo>
                    <a:pt x="640" y="240"/>
                  </a:lnTo>
                  <a:lnTo>
                    <a:pt x="637" y="255"/>
                  </a:lnTo>
                  <a:lnTo>
                    <a:pt x="634" y="271"/>
                  </a:lnTo>
                  <a:lnTo>
                    <a:pt x="616" y="290"/>
                  </a:lnTo>
                  <a:lnTo>
                    <a:pt x="611" y="305"/>
                  </a:lnTo>
                  <a:lnTo>
                    <a:pt x="608" y="326"/>
                  </a:lnTo>
                  <a:lnTo>
                    <a:pt x="590" y="354"/>
                  </a:lnTo>
                  <a:lnTo>
                    <a:pt x="587" y="357"/>
                  </a:lnTo>
                  <a:lnTo>
                    <a:pt x="587" y="407"/>
                  </a:lnTo>
                  <a:lnTo>
                    <a:pt x="585" y="416"/>
                  </a:lnTo>
                  <a:lnTo>
                    <a:pt x="578" y="427"/>
                  </a:lnTo>
                  <a:lnTo>
                    <a:pt x="564" y="433"/>
                  </a:lnTo>
                  <a:lnTo>
                    <a:pt x="561" y="433"/>
                  </a:lnTo>
                  <a:lnTo>
                    <a:pt x="535" y="433"/>
                  </a:lnTo>
                  <a:lnTo>
                    <a:pt x="517" y="414"/>
                  </a:lnTo>
                  <a:lnTo>
                    <a:pt x="481" y="391"/>
                  </a:lnTo>
                  <a:lnTo>
                    <a:pt x="452" y="383"/>
                  </a:lnTo>
                  <a:lnTo>
                    <a:pt x="433" y="383"/>
                  </a:lnTo>
                  <a:lnTo>
                    <a:pt x="306" y="383"/>
                  </a:lnTo>
                  <a:lnTo>
                    <a:pt x="271" y="386"/>
                  </a:lnTo>
                  <a:lnTo>
                    <a:pt x="214" y="404"/>
                  </a:lnTo>
                  <a:lnTo>
                    <a:pt x="178" y="407"/>
                  </a:lnTo>
                  <a:lnTo>
                    <a:pt x="157" y="423"/>
                  </a:lnTo>
                  <a:lnTo>
                    <a:pt x="114" y="444"/>
                  </a:lnTo>
                  <a:lnTo>
                    <a:pt x="86" y="466"/>
                  </a:lnTo>
                  <a:lnTo>
                    <a:pt x="76" y="485"/>
                  </a:lnTo>
                  <a:lnTo>
                    <a:pt x="68" y="495"/>
                  </a:lnTo>
                  <a:lnTo>
                    <a:pt x="56" y="520"/>
                  </a:lnTo>
                  <a:lnTo>
                    <a:pt x="51" y="563"/>
                  </a:lnTo>
                  <a:lnTo>
                    <a:pt x="51" y="586"/>
                  </a:lnTo>
                  <a:lnTo>
                    <a:pt x="51" y="714"/>
                  </a:lnTo>
                  <a:lnTo>
                    <a:pt x="51" y="790"/>
                  </a:lnTo>
                  <a:lnTo>
                    <a:pt x="51" y="841"/>
                  </a:lnTo>
                  <a:lnTo>
                    <a:pt x="53" y="876"/>
                  </a:lnTo>
                  <a:lnTo>
                    <a:pt x="74" y="933"/>
                  </a:lnTo>
                  <a:lnTo>
                    <a:pt x="76" y="969"/>
                  </a:lnTo>
                  <a:lnTo>
                    <a:pt x="134" y="1084"/>
                  </a:lnTo>
                  <a:lnTo>
                    <a:pt x="214" y="1261"/>
                  </a:lnTo>
                  <a:lnTo>
                    <a:pt x="260" y="1386"/>
                  </a:lnTo>
                  <a:lnTo>
                    <a:pt x="280" y="1452"/>
                  </a:lnTo>
                  <a:lnTo>
                    <a:pt x="296" y="1488"/>
                  </a:lnTo>
                  <a:lnTo>
                    <a:pt x="306" y="1545"/>
                  </a:lnTo>
                  <a:lnTo>
                    <a:pt x="306" y="1579"/>
                  </a:lnTo>
                  <a:lnTo>
                    <a:pt x="309" y="1615"/>
                  </a:lnTo>
                  <a:lnTo>
                    <a:pt x="329" y="1672"/>
                  </a:lnTo>
                  <a:lnTo>
                    <a:pt x="332" y="1707"/>
                  </a:lnTo>
                  <a:lnTo>
                    <a:pt x="350" y="1764"/>
                  </a:lnTo>
                  <a:lnTo>
                    <a:pt x="398" y="1879"/>
                  </a:lnTo>
                  <a:lnTo>
                    <a:pt x="433" y="1936"/>
                  </a:lnTo>
                  <a:lnTo>
                    <a:pt x="398" y="1879"/>
                  </a:lnTo>
                  <a:lnTo>
                    <a:pt x="340" y="1764"/>
                  </a:lnTo>
                  <a:lnTo>
                    <a:pt x="306" y="1707"/>
                  </a:lnTo>
                  <a:lnTo>
                    <a:pt x="290" y="1672"/>
                  </a:lnTo>
                  <a:lnTo>
                    <a:pt x="280" y="1615"/>
                  </a:lnTo>
                  <a:lnTo>
                    <a:pt x="280" y="1579"/>
                  </a:lnTo>
                  <a:lnTo>
                    <a:pt x="277" y="1545"/>
                  </a:lnTo>
                  <a:lnTo>
                    <a:pt x="259" y="1488"/>
                  </a:lnTo>
                  <a:lnTo>
                    <a:pt x="254" y="1452"/>
                  </a:lnTo>
                  <a:lnTo>
                    <a:pt x="214" y="1337"/>
                  </a:lnTo>
                  <a:lnTo>
                    <a:pt x="108" y="1099"/>
                  </a:lnTo>
                  <a:lnTo>
                    <a:pt x="51" y="969"/>
                  </a:lnTo>
                  <a:lnTo>
                    <a:pt x="35" y="933"/>
                  </a:lnTo>
                  <a:lnTo>
                    <a:pt x="16" y="876"/>
                  </a:lnTo>
                  <a:lnTo>
                    <a:pt x="0" y="841"/>
                  </a:lnTo>
                  <a:lnTo>
                    <a:pt x="0" y="764"/>
                  </a:lnTo>
                  <a:lnTo>
                    <a:pt x="0" y="688"/>
                  </a:lnTo>
                  <a:lnTo>
                    <a:pt x="0" y="561"/>
                  </a:lnTo>
                  <a:lnTo>
                    <a:pt x="0" y="542"/>
                  </a:lnTo>
                  <a:lnTo>
                    <a:pt x="9" y="505"/>
                  </a:lnTo>
                  <a:lnTo>
                    <a:pt x="32" y="456"/>
                  </a:lnTo>
                  <a:lnTo>
                    <a:pt x="51" y="433"/>
                  </a:lnTo>
                  <a:lnTo>
                    <a:pt x="61" y="414"/>
                  </a:lnTo>
                  <a:lnTo>
                    <a:pt x="88" y="386"/>
                  </a:lnTo>
                  <a:lnTo>
                    <a:pt x="117" y="367"/>
                  </a:lnTo>
                  <a:lnTo>
                    <a:pt x="142" y="357"/>
                  </a:lnTo>
                  <a:lnTo>
                    <a:pt x="152" y="357"/>
                  </a:lnTo>
                  <a:lnTo>
                    <a:pt x="188" y="341"/>
                  </a:lnTo>
                  <a:lnTo>
                    <a:pt x="246" y="331"/>
                  </a:lnTo>
                  <a:lnTo>
                    <a:pt x="280" y="331"/>
                  </a:lnTo>
                  <a:lnTo>
                    <a:pt x="408" y="331"/>
                  </a:lnTo>
                  <a:lnTo>
                    <a:pt x="426" y="333"/>
                  </a:lnTo>
                  <a:lnTo>
                    <a:pt x="464" y="341"/>
                  </a:lnTo>
                  <a:lnTo>
                    <a:pt x="498" y="361"/>
                  </a:lnTo>
                  <a:lnTo>
                    <a:pt x="525" y="390"/>
                  </a:lnTo>
                  <a:lnTo>
                    <a:pt x="535" y="407"/>
                  </a:lnTo>
                  <a:lnTo>
                    <a:pt x="484" y="407"/>
                  </a:lnTo>
                  <a:lnTo>
                    <a:pt x="484" y="331"/>
                  </a:lnTo>
                  <a:lnTo>
                    <a:pt x="484" y="313"/>
                  </a:lnTo>
                  <a:lnTo>
                    <a:pt x="494" y="274"/>
                  </a:lnTo>
                  <a:lnTo>
                    <a:pt x="509" y="255"/>
                  </a:lnTo>
                  <a:lnTo>
                    <a:pt x="512" y="235"/>
                  </a:lnTo>
                  <a:lnTo>
                    <a:pt x="532" y="207"/>
                  </a:lnTo>
                  <a:lnTo>
                    <a:pt x="535" y="204"/>
                  </a:lnTo>
                  <a:lnTo>
                    <a:pt x="538" y="185"/>
                  </a:lnTo>
                  <a:lnTo>
                    <a:pt x="558" y="156"/>
                  </a:lnTo>
                  <a:lnTo>
                    <a:pt x="561" y="154"/>
                  </a:lnTo>
                  <a:lnTo>
                    <a:pt x="587" y="128"/>
                  </a:lnTo>
                  <a:lnTo>
                    <a:pt x="611" y="102"/>
                  </a:lnTo>
                  <a:lnTo>
                    <a:pt x="637" y="76"/>
                  </a:lnTo>
                  <a:lnTo>
                    <a:pt x="663" y="52"/>
                  </a:lnTo>
                  <a:lnTo>
                    <a:pt x="682" y="48"/>
                  </a:lnTo>
                  <a:lnTo>
                    <a:pt x="720" y="29"/>
                  </a:lnTo>
                  <a:lnTo>
                    <a:pt x="739" y="26"/>
                  </a:lnTo>
                  <a:lnTo>
                    <a:pt x="765" y="26"/>
                  </a:lnTo>
                  <a:lnTo>
                    <a:pt x="791" y="26"/>
                  </a:lnTo>
                  <a:lnTo>
                    <a:pt x="828" y="26"/>
                  </a:lnTo>
                  <a:lnTo>
                    <a:pt x="895" y="35"/>
                  </a:lnTo>
                  <a:lnTo>
                    <a:pt x="988" y="58"/>
                  </a:lnTo>
                  <a:lnTo>
                    <a:pt x="1046" y="76"/>
                  </a:lnTo>
                  <a:lnTo>
                    <a:pt x="1064" y="79"/>
                  </a:lnTo>
                  <a:lnTo>
                    <a:pt x="1093" y="99"/>
                  </a:lnTo>
                  <a:lnTo>
                    <a:pt x="1096" y="102"/>
                  </a:lnTo>
                  <a:lnTo>
                    <a:pt x="1106" y="103"/>
                  </a:lnTo>
                  <a:lnTo>
                    <a:pt x="1123" y="111"/>
                  </a:lnTo>
                  <a:lnTo>
                    <a:pt x="1138" y="125"/>
                  </a:lnTo>
                  <a:lnTo>
                    <a:pt x="1146" y="144"/>
                  </a:lnTo>
                  <a:lnTo>
                    <a:pt x="1148" y="154"/>
                  </a:lnTo>
                  <a:lnTo>
                    <a:pt x="1172" y="178"/>
                  </a:lnTo>
                  <a:lnTo>
                    <a:pt x="1198" y="204"/>
                  </a:lnTo>
                  <a:lnTo>
                    <a:pt x="1224" y="230"/>
                  </a:lnTo>
                  <a:lnTo>
                    <a:pt x="1224" y="232"/>
                  </a:lnTo>
                  <a:lnTo>
                    <a:pt x="1229" y="247"/>
                  </a:lnTo>
                  <a:lnTo>
                    <a:pt x="1241" y="254"/>
                  </a:lnTo>
                  <a:lnTo>
                    <a:pt x="1249" y="255"/>
                  </a:lnTo>
                  <a:lnTo>
                    <a:pt x="1198" y="255"/>
                  </a:lnTo>
                  <a:lnTo>
                    <a:pt x="1198" y="235"/>
                  </a:lnTo>
                  <a:lnTo>
                    <a:pt x="1203" y="214"/>
                  </a:lnTo>
                  <a:lnTo>
                    <a:pt x="1215" y="205"/>
                  </a:lnTo>
                  <a:lnTo>
                    <a:pt x="1224" y="204"/>
                  </a:lnTo>
                  <a:lnTo>
                    <a:pt x="1226" y="185"/>
                  </a:lnTo>
                  <a:lnTo>
                    <a:pt x="1246" y="156"/>
                  </a:lnTo>
                  <a:lnTo>
                    <a:pt x="1249" y="154"/>
                  </a:lnTo>
                  <a:lnTo>
                    <a:pt x="1249" y="144"/>
                  </a:lnTo>
                  <a:lnTo>
                    <a:pt x="1258" y="132"/>
                  </a:lnTo>
                  <a:lnTo>
                    <a:pt x="1281" y="118"/>
                  </a:lnTo>
                  <a:lnTo>
                    <a:pt x="1300" y="102"/>
                  </a:lnTo>
                  <a:lnTo>
                    <a:pt x="1325" y="76"/>
                  </a:lnTo>
                  <a:lnTo>
                    <a:pt x="1328" y="76"/>
                  </a:lnTo>
                  <a:lnTo>
                    <a:pt x="1343" y="70"/>
                  </a:lnTo>
                  <a:lnTo>
                    <a:pt x="1350" y="60"/>
                  </a:lnTo>
                  <a:lnTo>
                    <a:pt x="1351" y="52"/>
                  </a:lnTo>
                  <a:lnTo>
                    <a:pt x="1411" y="32"/>
                  </a:lnTo>
                  <a:lnTo>
                    <a:pt x="1545" y="3"/>
                  </a:lnTo>
                  <a:lnTo>
                    <a:pt x="1606" y="0"/>
                  </a:lnTo>
                  <a:lnTo>
                    <a:pt x="1682" y="0"/>
                  </a:lnTo>
                  <a:lnTo>
                    <a:pt x="1701" y="0"/>
                  </a:lnTo>
                  <a:lnTo>
                    <a:pt x="1724" y="6"/>
                  </a:lnTo>
                  <a:lnTo>
                    <a:pt x="1733" y="17"/>
                  </a:lnTo>
                  <a:lnTo>
                    <a:pt x="1734" y="26"/>
                  </a:lnTo>
                  <a:lnTo>
                    <a:pt x="1737" y="26"/>
                  </a:lnTo>
                  <a:lnTo>
                    <a:pt x="1751" y="32"/>
                  </a:lnTo>
                  <a:lnTo>
                    <a:pt x="1758" y="42"/>
                  </a:lnTo>
                  <a:lnTo>
                    <a:pt x="1758" y="52"/>
                  </a:lnTo>
                  <a:lnTo>
                    <a:pt x="1763" y="52"/>
                  </a:lnTo>
                  <a:lnTo>
                    <a:pt x="1777" y="58"/>
                  </a:lnTo>
                  <a:lnTo>
                    <a:pt x="1784" y="68"/>
                  </a:lnTo>
                  <a:lnTo>
                    <a:pt x="1784" y="76"/>
                  </a:lnTo>
                  <a:lnTo>
                    <a:pt x="1810" y="102"/>
                  </a:lnTo>
                  <a:lnTo>
                    <a:pt x="1836" y="128"/>
                  </a:lnTo>
                  <a:lnTo>
                    <a:pt x="1854" y="149"/>
                  </a:lnTo>
                  <a:lnTo>
                    <a:pt x="1893" y="207"/>
                  </a:lnTo>
                  <a:lnTo>
                    <a:pt x="1912" y="230"/>
                  </a:lnTo>
                  <a:lnTo>
                    <a:pt x="1930" y="251"/>
                  </a:lnTo>
                  <a:lnTo>
                    <a:pt x="1953" y="301"/>
                  </a:lnTo>
                  <a:lnTo>
                    <a:pt x="1962" y="337"/>
                  </a:lnTo>
                  <a:lnTo>
                    <a:pt x="1963" y="357"/>
                  </a:lnTo>
                  <a:lnTo>
                    <a:pt x="1912" y="357"/>
                  </a:lnTo>
                  <a:lnTo>
                    <a:pt x="1912" y="281"/>
                  </a:lnTo>
                  <a:lnTo>
                    <a:pt x="1912" y="261"/>
                  </a:lnTo>
                  <a:lnTo>
                    <a:pt x="1922" y="222"/>
                  </a:lnTo>
                  <a:lnTo>
                    <a:pt x="1938" y="204"/>
                  </a:lnTo>
                  <a:lnTo>
                    <a:pt x="1953" y="185"/>
                  </a:lnTo>
                  <a:lnTo>
                    <a:pt x="1972" y="146"/>
                  </a:lnTo>
                  <a:lnTo>
                    <a:pt x="1988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14" y="128"/>
                  </a:lnTo>
                  <a:lnTo>
                    <a:pt x="2029" y="128"/>
                  </a:lnTo>
                  <a:lnTo>
                    <a:pt x="2049" y="118"/>
                  </a:lnTo>
                  <a:lnTo>
                    <a:pt x="2065" y="102"/>
                  </a:lnTo>
                  <a:lnTo>
                    <a:pt x="2084" y="93"/>
                  </a:lnTo>
                  <a:lnTo>
                    <a:pt x="2123" y="83"/>
                  </a:lnTo>
                  <a:lnTo>
                    <a:pt x="2167" y="83"/>
                  </a:lnTo>
                  <a:lnTo>
                    <a:pt x="2216" y="93"/>
                  </a:lnTo>
                  <a:lnTo>
                    <a:pt x="2243" y="102"/>
                  </a:lnTo>
                  <a:lnTo>
                    <a:pt x="2262" y="103"/>
                  </a:lnTo>
                  <a:lnTo>
                    <a:pt x="2300" y="111"/>
                  </a:lnTo>
                  <a:lnTo>
                    <a:pt x="2358" y="134"/>
                  </a:lnTo>
                  <a:lnTo>
                    <a:pt x="2396" y="154"/>
                  </a:lnTo>
                  <a:lnTo>
                    <a:pt x="2472" y="191"/>
                  </a:lnTo>
                  <a:lnTo>
                    <a:pt x="2548" y="230"/>
                  </a:lnTo>
                  <a:lnTo>
                    <a:pt x="2567" y="240"/>
                  </a:lnTo>
                  <a:lnTo>
                    <a:pt x="2599" y="267"/>
                  </a:lnTo>
                  <a:lnTo>
                    <a:pt x="2642" y="318"/>
                  </a:lnTo>
                  <a:lnTo>
                    <a:pt x="2676" y="357"/>
                  </a:lnTo>
                  <a:lnTo>
                    <a:pt x="2732" y="369"/>
                  </a:lnTo>
                  <a:lnTo>
                    <a:pt x="2819" y="404"/>
                  </a:lnTo>
                  <a:lnTo>
                    <a:pt x="2887" y="457"/>
                  </a:lnTo>
                  <a:lnTo>
                    <a:pt x="2937" y="523"/>
                  </a:lnTo>
                  <a:lnTo>
                    <a:pt x="2957" y="561"/>
                  </a:lnTo>
                  <a:lnTo>
                    <a:pt x="2957" y="561"/>
                  </a:lnTo>
                  <a:lnTo>
                    <a:pt x="2957" y="56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E5022B00-EFF5-4F9B-99C0-097F51B0F39B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17549" y="4479206"/>
              <a:ext cx="398899" cy="520302"/>
            </a:xfrm>
            <a:custGeom>
              <a:avLst/>
              <a:gdLst>
                <a:gd name="T0" fmla="*/ 1154 w 1173"/>
                <a:gd name="T1" fmla="*/ 1528 h 1529"/>
                <a:gd name="T2" fmla="*/ 1058 w 1173"/>
                <a:gd name="T3" fmla="*/ 1498 h 1529"/>
                <a:gd name="T4" fmla="*/ 1001 w 1173"/>
                <a:gd name="T5" fmla="*/ 1475 h 1529"/>
                <a:gd name="T6" fmla="*/ 943 w 1173"/>
                <a:gd name="T7" fmla="*/ 1453 h 1529"/>
                <a:gd name="T8" fmla="*/ 886 w 1173"/>
                <a:gd name="T9" fmla="*/ 1420 h 1529"/>
                <a:gd name="T10" fmla="*/ 847 w 1173"/>
                <a:gd name="T11" fmla="*/ 1386 h 1529"/>
                <a:gd name="T12" fmla="*/ 817 w 1173"/>
                <a:gd name="T13" fmla="*/ 1359 h 1529"/>
                <a:gd name="T14" fmla="*/ 797 w 1173"/>
                <a:gd name="T15" fmla="*/ 1335 h 1529"/>
                <a:gd name="T16" fmla="*/ 765 w 1173"/>
                <a:gd name="T17" fmla="*/ 1309 h 1529"/>
                <a:gd name="T18" fmla="*/ 750 w 1173"/>
                <a:gd name="T19" fmla="*/ 1280 h 1529"/>
                <a:gd name="T20" fmla="*/ 722 w 1173"/>
                <a:gd name="T21" fmla="*/ 1250 h 1529"/>
                <a:gd name="T22" fmla="*/ 698 w 1173"/>
                <a:gd name="T23" fmla="*/ 1230 h 1529"/>
                <a:gd name="T24" fmla="*/ 664 w 1173"/>
                <a:gd name="T25" fmla="*/ 1173 h 1529"/>
                <a:gd name="T26" fmla="*/ 573 w 1173"/>
                <a:gd name="T27" fmla="*/ 999 h 1529"/>
                <a:gd name="T28" fmla="*/ 536 w 1173"/>
                <a:gd name="T29" fmla="*/ 892 h 1529"/>
                <a:gd name="T30" fmla="*/ 516 w 1173"/>
                <a:gd name="T31" fmla="*/ 834 h 1529"/>
                <a:gd name="T32" fmla="*/ 510 w 1173"/>
                <a:gd name="T33" fmla="*/ 740 h 1529"/>
                <a:gd name="T34" fmla="*/ 510 w 1173"/>
                <a:gd name="T35" fmla="*/ 587 h 1529"/>
                <a:gd name="T36" fmla="*/ 430 w 1173"/>
                <a:gd name="T37" fmla="*/ 472 h 1529"/>
                <a:gd name="T38" fmla="*/ 372 w 1173"/>
                <a:gd name="T39" fmla="*/ 396 h 1529"/>
                <a:gd name="T40" fmla="*/ 281 w 1173"/>
                <a:gd name="T41" fmla="*/ 281 h 1529"/>
                <a:gd name="T42" fmla="*/ 166 w 1173"/>
                <a:gd name="T43" fmla="*/ 188 h 1529"/>
                <a:gd name="T44" fmla="*/ 90 w 1173"/>
                <a:gd name="T45" fmla="*/ 115 h 1529"/>
                <a:gd name="T46" fmla="*/ 36 w 1173"/>
                <a:gd name="T47" fmla="*/ 58 h 1529"/>
                <a:gd name="T48" fmla="*/ 0 w 1173"/>
                <a:gd name="T49" fmla="*/ 0 h 1529"/>
                <a:gd name="T50" fmla="*/ 23 w 1173"/>
                <a:gd name="T51" fmla="*/ 36 h 1529"/>
                <a:gd name="T52" fmla="*/ 51 w 1173"/>
                <a:gd name="T53" fmla="*/ 78 h 1529"/>
                <a:gd name="T54" fmla="*/ 109 w 1173"/>
                <a:gd name="T55" fmla="*/ 125 h 1529"/>
                <a:gd name="T56" fmla="*/ 166 w 1173"/>
                <a:gd name="T57" fmla="*/ 151 h 1529"/>
                <a:gd name="T58" fmla="*/ 281 w 1173"/>
                <a:gd name="T59" fmla="*/ 256 h 1529"/>
                <a:gd name="T60" fmla="*/ 385 w 1173"/>
                <a:gd name="T61" fmla="*/ 370 h 1529"/>
                <a:gd name="T62" fmla="*/ 443 w 1173"/>
                <a:gd name="T63" fmla="*/ 446 h 1529"/>
                <a:gd name="T64" fmla="*/ 510 w 1173"/>
                <a:gd name="T65" fmla="*/ 561 h 1529"/>
                <a:gd name="T66" fmla="*/ 510 w 1173"/>
                <a:gd name="T67" fmla="*/ 561 h 1529"/>
                <a:gd name="T68" fmla="*/ 513 w 1173"/>
                <a:gd name="T69" fmla="*/ 753 h 1529"/>
                <a:gd name="T70" fmla="*/ 536 w 1173"/>
                <a:gd name="T71" fmla="*/ 867 h 1529"/>
                <a:gd name="T72" fmla="*/ 573 w 1173"/>
                <a:gd name="T73" fmla="*/ 973 h 1529"/>
                <a:gd name="T74" fmla="*/ 664 w 1173"/>
                <a:gd name="T75" fmla="*/ 1147 h 1529"/>
                <a:gd name="T76" fmla="*/ 695 w 1173"/>
                <a:gd name="T77" fmla="*/ 1204 h 1529"/>
                <a:gd name="T78" fmla="*/ 730 w 1173"/>
                <a:gd name="T79" fmla="*/ 1243 h 1529"/>
                <a:gd name="T80" fmla="*/ 757 w 1173"/>
                <a:gd name="T81" fmla="*/ 1273 h 1529"/>
                <a:gd name="T82" fmla="*/ 781 w 1173"/>
                <a:gd name="T83" fmla="*/ 1293 h 1529"/>
                <a:gd name="T84" fmla="*/ 807 w 1173"/>
                <a:gd name="T85" fmla="*/ 1324 h 1529"/>
                <a:gd name="T86" fmla="*/ 841 w 1173"/>
                <a:gd name="T87" fmla="*/ 1350 h 1529"/>
                <a:gd name="T88" fmla="*/ 930 w 1173"/>
                <a:gd name="T89" fmla="*/ 1415 h 1529"/>
                <a:gd name="T90" fmla="*/ 1048 w 1173"/>
                <a:gd name="T91" fmla="*/ 1488 h 1529"/>
                <a:gd name="T92" fmla="*/ 1154 w 1173"/>
                <a:gd name="T93" fmla="*/ 1528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3" h="1529">
                  <a:moveTo>
                    <a:pt x="1173" y="1529"/>
                  </a:moveTo>
                  <a:lnTo>
                    <a:pt x="1154" y="1528"/>
                  </a:lnTo>
                  <a:lnTo>
                    <a:pt x="1115" y="1519"/>
                  </a:lnTo>
                  <a:lnTo>
                    <a:pt x="1058" y="1498"/>
                  </a:lnTo>
                  <a:lnTo>
                    <a:pt x="1019" y="1478"/>
                  </a:lnTo>
                  <a:lnTo>
                    <a:pt x="1001" y="1475"/>
                  </a:lnTo>
                  <a:lnTo>
                    <a:pt x="962" y="1456"/>
                  </a:lnTo>
                  <a:lnTo>
                    <a:pt x="943" y="1453"/>
                  </a:lnTo>
                  <a:lnTo>
                    <a:pt x="925" y="1449"/>
                  </a:lnTo>
                  <a:lnTo>
                    <a:pt x="886" y="1420"/>
                  </a:lnTo>
                  <a:lnTo>
                    <a:pt x="867" y="1402"/>
                  </a:lnTo>
                  <a:lnTo>
                    <a:pt x="847" y="1386"/>
                  </a:lnTo>
                  <a:lnTo>
                    <a:pt x="826" y="1372"/>
                  </a:lnTo>
                  <a:lnTo>
                    <a:pt x="817" y="1359"/>
                  </a:lnTo>
                  <a:lnTo>
                    <a:pt x="816" y="1350"/>
                  </a:lnTo>
                  <a:lnTo>
                    <a:pt x="797" y="1335"/>
                  </a:lnTo>
                  <a:lnTo>
                    <a:pt x="774" y="1320"/>
                  </a:lnTo>
                  <a:lnTo>
                    <a:pt x="765" y="1309"/>
                  </a:lnTo>
                  <a:lnTo>
                    <a:pt x="765" y="1300"/>
                  </a:lnTo>
                  <a:lnTo>
                    <a:pt x="750" y="1280"/>
                  </a:lnTo>
                  <a:lnTo>
                    <a:pt x="735" y="1259"/>
                  </a:lnTo>
                  <a:lnTo>
                    <a:pt x="722" y="1250"/>
                  </a:lnTo>
                  <a:lnTo>
                    <a:pt x="714" y="1249"/>
                  </a:lnTo>
                  <a:lnTo>
                    <a:pt x="698" y="1230"/>
                  </a:lnTo>
                  <a:lnTo>
                    <a:pt x="679" y="1191"/>
                  </a:lnTo>
                  <a:lnTo>
                    <a:pt x="664" y="1173"/>
                  </a:lnTo>
                  <a:lnTo>
                    <a:pt x="625" y="1100"/>
                  </a:lnTo>
                  <a:lnTo>
                    <a:pt x="573" y="999"/>
                  </a:lnTo>
                  <a:lnTo>
                    <a:pt x="546" y="929"/>
                  </a:lnTo>
                  <a:lnTo>
                    <a:pt x="536" y="892"/>
                  </a:lnTo>
                  <a:lnTo>
                    <a:pt x="527" y="873"/>
                  </a:lnTo>
                  <a:lnTo>
                    <a:pt x="516" y="834"/>
                  </a:lnTo>
                  <a:lnTo>
                    <a:pt x="510" y="777"/>
                  </a:lnTo>
                  <a:lnTo>
                    <a:pt x="510" y="740"/>
                  </a:lnTo>
                  <a:lnTo>
                    <a:pt x="510" y="587"/>
                  </a:lnTo>
                  <a:lnTo>
                    <a:pt x="510" y="587"/>
                  </a:lnTo>
                  <a:lnTo>
                    <a:pt x="487" y="548"/>
                  </a:lnTo>
                  <a:lnTo>
                    <a:pt x="430" y="472"/>
                  </a:lnTo>
                  <a:lnTo>
                    <a:pt x="408" y="433"/>
                  </a:lnTo>
                  <a:lnTo>
                    <a:pt x="372" y="396"/>
                  </a:lnTo>
                  <a:lnTo>
                    <a:pt x="315" y="319"/>
                  </a:lnTo>
                  <a:lnTo>
                    <a:pt x="281" y="281"/>
                  </a:lnTo>
                  <a:lnTo>
                    <a:pt x="242" y="246"/>
                  </a:lnTo>
                  <a:lnTo>
                    <a:pt x="166" y="188"/>
                  </a:lnTo>
                  <a:lnTo>
                    <a:pt x="127" y="154"/>
                  </a:lnTo>
                  <a:lnTo>
                    <a:pt x="90" y="115"/>
                  </a:lnTo>
                  <a:lnTo>
                    <a:pt x="51" y="78"/>
                  </a:lnTo>
                  <a:lnTo>
                    <a:pt x="36" y="58"/>
                  </a:lnTo>
                  <a:lnTo>
                    <a:pt x="15" y="19"/>
                  </a:lnTo>
                  <a:lnTo>
                    <a:pt x="0" y="0"/>
                  </a:lnTo>
                  <a:lnTo>
                    <a:pt x="4" y="16"/>
                  </a:lnTo>
                  <a:lnTo>
                    <a:pt x="23" y="36"/>
                  </a:lnTo>
                  <a:lnTo>
                    <a:pt x="25" y="52"/>
                  </a:lnTo>
                  <a:lnTo>
                    <a:pt x="51" y="78"/>
                  </a:lnTo>
                  <a:lnTo>
                    <a:pt x="70" y="96"/>
                  </a:lnTo>
                  <a:lnTo>
                    <a:pt x="109" y="125"/>
                  </a:lnTo>
                  <a:lnTo>
                    <a:pt x="127" y="128"/>
                  </a:lnTo>
                  <a:lnTo>
                    <a:pt x="166" y="151"/>
                  </a:lnTo>
                  <a:lnTo>
                    <a:pt x="242" y="217"/>
                  </a:lnTo>
                  <a:lnTo>
                    <a:pt x="281" y="256"/>
                  </a:lnTo>
                  <a:lnTo>
                    <a:pt x="319" y="294"/>
                  </a:lnTo>
                  <a:lnTo>
                    <a:pt x="385" y="370"/>
                  </a:lnTo>
                  <a:lnTo>
                    <a:pt x="408" y="409"/>
                  </a:lnTo>
                  <a:lnTo>
                    <a:pt x="443" y="446"/>
                  </a:lnTo>
                  <a:lnTo>
                    <a:pt x="491" y="523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561"/>
                  </a:lnTo>
                  <a:lnTo>
                    <a:pt x="510" y="714"/>
                  </a:lnTo>
                  <a:lnTo>
                    <a:pt x="513" y="753"/>
                  </a:lnTo>
                  <a:lnTo>
                    <a:pt x="532" y="829"/>
                  </a:lnTo>
                  <a:lnTo>
                    <a:pt x="536" y="867"/>
                  </a:lnTo>
                  <a:lnTo>
                    <a:pt x="546" y="905"/>
                  </a:lnTo>
                  <a:lnTo>
                    <a:pt x="573" y="973"/>
                  </a:lnTo>
                  <a:lnTo>
                    <a:pt x="625" y="1074"/>
                  </a:lnTo>
                  <a:lnTo>
                    <a:pt x="664" y="1147"/>
                  </a:lnTo>
                  <a:lnTo>
                    <a:pt x="666" y="1165"/>
                  </a:lnTo>
                  <a:lnTo>
                    <a:pt x="695" y="1204"/>
                  </a:lnTo>
                  <a:lnTo>
                    <a:pt x="714" y="1224"/>
                  </a:lnTo>
                  <a:lnTo>
                    <a:pt x="730" y="1243"/>
                  </a:lnTo>
                  <a:lnTo>
                    <a:pt x="744" y="1266"/>
                  </a:lnTo>
                  <a:lnTo>
                    <a:pt x="757" y="1273"/>
                  </a:lnTo>
                  <a:lnTo>
                    <a:pt x="765" y="1274"/>
                  </a:lnTo>
                  <a:lnTo>
                    <a:pt x="781" y="1293"/>
                  </a:lnTo>
                  <a:lnTo>
                    <a:pt x="795" y="1316"/>
                  </a:lnTo>
                  <a:lnTo>
                    <a:pt x="807" y="1324"/>
                  </a:lnTo>
                  <a:lnTo>
                    <a:pt x="816" y="1326"/>
                  </a:lnTo>
                  <a:lnTo>
                    <a:pt x="841" y="1350"/>
                  </a:lnTo>
                  <a:lnTo>
                    <a:pt x="867" y="1376"/>
                  </a:lnTo>
                  <a:lnTo>
                    <a:pt x="930" y="1415"/>
                  </a:lnTo>
                  <a:lnTo>
                    <a:pt x="995" y="1453"/>
                  </a:lnTo>
                  <a:lnTo>
                    <a:pt x="1048" y="1488"/>
                  </a:lnTo>
                  <a:lnTo>
                    <a:pt x="1114" y="1519"/>
                  </a:lnTo>
                  <a:lnTo>
                    <a:pt x="1154" y="1528"/>
                  </a:lnTo>
                  <a:lnTo>
                    <a:pt x="1173" y="1529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9DFA6E2F-8F2C-4FFE-AD10-3D2958185D6E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2116" y="4614724"/>
              <a:ext cx="104060" cy="129566"/>
            </a:xfrm>
            <a:custGeom>
              <a:avLst/>
              <a:gdLst>
                <a:gd name="T0" fmla="*/ 0 w 306"/>
                <a:gd name="T1" fmla="*/ 381 h 381"/>
                <a:gd name="T2" fmla="*/ 6 w 306"/>
                <a:gd name="T3" fmla="*/ 368 h 381"/>
                <a:gd name="T4" fmla="*/ 73 w 306"/>
                <a:gd name="T5" fmla="*/ 253 h 381"/>
                <a:gd name="T6" fmla="*/ 128 w 306"/>
                <a:gd name="T7" fmla="*/ 177 h 381"/>
                <a:gd name="T8" fmla="*/ 138 w 306"/>
                <a:gd name="T9" fmla="*/ 159 h 381"/>
                <a:gd name="T10" fmla="*/ 165 w 306"/>
                <a:gd name="T11" fmla="*/ 129 h 381"/>
                <a:gd name="T12" fmla="*/ 217 w 306"/>
                <a:gd name="T13" fmla="*/ 86 h 381"/>
                <a:gd name="T14" fmla="*/ 255 w 306"/>
                <a:gd name="T15" fmla="*/ 50 h 381"/>
                <a:gd name="T16" fmla="*/ 293 w 306"/>
                <a:gd name="T17" fmla="*/ 11 h 381"/>
                <a:gd name="T18" fmla="*/ 306 w 306"/>
                <a:gd name="T19" fmla="*/ 0 h 381"/>
                <a:gd name="T20" fmla="*/ 293 w 306"/>
                <a:gd name="T21" fmla="*/ 11 h 381"/>
                <a:gd name="T22" fmla="*/ 255 w 306"/>
                <a:gd name="T23" fmla="*/ 50 h 381"/>
                <a:gd name="T24" fmla="*/ 232 w 306"/>
                <a:gd name="T25" fmla="*/ 73 h 381"/>
                <a:gd name="T26" fmla="*/ 175 w 306"/>
                <a:gd name="T27" fmla="*/ 139 h 381"/>
                <a:gd name="T28" fmla="*/ 154 w 306"/>
                <a:gd name="T29" fmla="*/ 177 h 381"/>
                <a:gd name="T30" fmla="*/ 76 w 306"/>
                <a:gd name="T31" fmla="*/ 331 h 381"/>
                <a:gd name="T32" fmla="*/ 50 w 306"/>
                <a:gd name="T33" fmla="*/ 381 h 381"/>
                <a:gd name="T34" fmla="*/ 0 w 306"/>
                <a:gd name="T35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81">
                  <a:moveTo>
                    <a:pt x="0" y="381"/>
                  </a:moveTo>
                  <a:lnTo>
                    <a:pt x="6" y="368"/>
                  </a:lnTo>
                  <a:lnTo>
                    <a:pt x="73" y="253"/>
                  </a:lnTo>
                  <a:lnTo>
                    <a:pt x="128" y="177"/>
                  </a:lnTo>
                  <a:lnTo>
                    <a:pt x="138" y="159"/>
                  </a:lnTo>
                  <a:lnTo>
                    <a:pt x="165" y="129"/>
                  </a:lnTo>
                  <a:lnTo>
                    <a:pt x="217" y="86"/>
                  </a:lnTo>
                  <a:lnTo>
                    <a:pt x="255" y="50"/>
                  </a:lnTo>
                  <a:lnTo>
                    <a:pt x="293" y="11"/>
                  </a:lnTo>
                  <a:lnTo>
                    <a:pt x="306" y="0"/>
                  </a:lnTo>
                  <a:lnTo>
                    <a:pt x="293" y="11"/>
                  </a:lnTo>
                  <a:lnTo>
                    <a:pt x="255" y="50"/>
                  </a:lnTo>
                  <a:lnTo>
                    <a:pt x="232" y="73"/>
                  </a:lnTo>
                  <a:lnTo>
                    <a:pt x="175" y="139"/>
                  </a:lnTo>
                  <a:lnTo>
                    <a:pt x="154" y="177"/>
                  </a:lnTo>
                  <a:lnTo>
                    <a:pt x="76" y="331"/>
                  </a:lnTo>
                  <a:lnTo>
                    <a:pt x="50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F7A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5ECD8FFB-B8E8-41E7-8E8D-4CBEAD211A2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555440" y="4610729"/>
              <a:ext cx="3432975" cy="2581108"/>
            </a:xfrm>
            <a:custGeom>
              <a:avLst/>
              <a:gdLst>
                <a:gd name="T0" fmla="*/ 10006 w 10095"/>
                <a:gd name="T1" fmla="*/ 5951 h 7591"/>
                <a:gd name="T2" fmla="*/ 10027 w 10095"/>
                <a:gd name="T3" fmla="*/ 5723 h 7591"/>
                <a:gd name="T4" fmla="*/ 9993 w 10095"/>
                <a:gd name="T5" fmla="*/ 5401 h 7591"/>
                <a:gd name="T6" fmla="*/ 8867 w 10095"/>
                <a:gd name="T7" fmla="*/ 4293 h 7591"/>
                <a:gd name="T8" fmla="*/ 7235 w 10095"/>
                <a:gd name="T9" fmla="*/ 3779 h 7591"/>
                <a:gd name="T10" fmla="*/ 6917 w 10095"/>
                <a:gd name="T11" fmla="*/ 3667 h 7591"/>
                <a:gd name="T12" fmla="*/ 6365 w 10095"/>
                <a:gd name="T13" fmla="*/ 3433 h 7591"/>
                <a:gd name="T14" fmla="*/ 5997 w 10095"/>
                <a:gd name="T15" fmla="*/ 3307 h 7591"/>
                <a:gd name="T16" fmla="*/ 5684 w 10095"/>
                <a:gd name="T17" fmla="*/ 3235 h 7591"/>
                <a:gd name="T18" fmla="*/ 5351 w 10095"/>
                <a:gd name="T19" fmla="*/ 3162 h 7591"/>
                <a:gd name="T20" fmla="*/ 4931 w 10095"/>
                <a:gd name="T21" fmla="*/ 3021 h 7591"/>
                <a:gd name="T22" fmla="*/ 4512 w 10095"/>
                <a:gd name="T23" fmla="*/ 2834 h 7591"/>
                <a:gd name="T24" fmla="*/ 3952 w 10095"/>
                <a:gd name="T25" fmla="*/ 2548 h 7591"/>
                <a:gd name="T26" fmla="*/ 3484 w 10095"/>
                <a:gd name="T27" fmla="*/ 2293 h 7591"/>
                <a:gd name="T28" fmla="*/ 2641 w 10095"/>
                <a:gd name="T29" fmla="*/ 1795 h 7591"/>
                <a:gd name="T30" fmla="*/ 1785 w 10095"/>
                <a:gd name="T31" fmla="*/ 1252 h 7591"/>
                <a:gd name="T32" fmla="*/ 1233 w 10095"/>
                <a:gd name="T33" fmla="*/ 844 h 7591"/>
                <a:gd name="T34" fmla="*/ 1095 w 10095"/>
                <a:gd name="T35" fmla="*/ 714 h 7591"/>
                <a:gd name="T36" fmla="*/ 903 w 10095"/>
                <a:gd name="T37" fmla="*/ 544 h 7591"/>
                <a:gd name="T38" fmla="*/ 605 w 10095"/>
                <a:gd name="T39" fmla="*/ 337 h 7591"/>
                <a:gd name="T40" fmla="*/ 105 w 10095"/>
                <a:gd name="T41" fmla="*/ 53 h 7591"/>
                <a:gd name="T42" fmla="*/ 0 w 10095"/>
                <a:gd name="T43" fmla="*/ 2955 h 7591"/>
                <a:gd name="T44" fmla="*/ 2722 w 10095"/>
                <a:gd name="T45" fmla="*/ 4322 h 7591"/>
                <a:gd name="T46" fmla="*/ 3416 w 10095"/>
                <a:gd name="T47" fmla="*/ 4641 h 7591"/>
                <a:gd name="T48" fmla="*/ 5000 w 10095"/>
                <a:gd name="T49" fmla="*/ 5346 h 7591"/>
                <a:gd name="T50" fmla="*/ 5181 w 10095"/>
                <a:gd name="T51" fmla="*/ 5474 h 7591"/>
                <a:gd name="T52" fmla="*/ 5235 w 10095"/>
                <a:gd name="T53" fmla="*/ 5680 h 7591"/>
                <a:gd name="T54" fmla="*/ 5353 w 10095"/>
                <a:gd name="T55" fmla="*/ 5952 h 7591"/>
                <a:gd name="T56" fmla="*/ 5668 w 10095"/>
                <a:gd name="T57" fmla="*/ 6478 h 7591"/>
                <a:gd name="T58" fmla="*/ 5939 w 10095"/>
                <a:gd name="T59" fmla="*/ 6878 h 7591"/>
                <a:gd name="T60" fmla="*/ 6042 w 10095"/>
                <a:gd name="T61" fmla="*/ 7003 h 7591"/>
                <a:gd name="T62" fmla="*/ 6282 w 10095"/>
                <a:gd name="T63" fmla="*/ 7216 h 7591"/>
                <a:gd name="T64" fmla="*/ 6666 w 10095"/>
                <a:gd name="T65" fmla="*/ 7500 h 7591"/>
                <a:gd name="T66" fmla="*/ 6781 w 10095"/>
                <a:gd name="T67" fmla="*/ 7566 h 7591"/>
                <a:gd name="T68" fmla="*/ 6857 w 10095"/>
                <a:gd name="T69" fmla="*/ 7587 h 7591"/>
                <a:gd name="T70" fmla="*/ 6967 w 10095"/>
                <a:gd name="T71" fmla="*/ 7589 h 7591"/>
                <a:gd name="T72" fmla="*/ 7075 w 10095"/>
                <a:gd name="T73" fmla="*/ 7563 h 7591"/>
                <a:gd name="T74" fmla="*/ 7169 w 10095"/>
                <a:gd name="T75" fmla="*/ 7508 h 7591"/>
                <a:gd name="T76" fmla="*/ 7228 w 10095"/>
                <a:gd name="T77" fmla="*/ 7452 h 7591"/>
                <a:gd name="T78" fmla="*/ 7409 w 10095"/>
                <a:gd name="T79" fmla="*/ 7356 h 7591"/>
                <a:gd name="T80" fmla="*/ 7519 w 10095"/>
                <a:gd name="T81" fmla="*/ 7336 h 7591"/>
                <a:gd name="T82" fmla="*/ 7716 w 10095"/>
                <a:gd name="T83" fmla="*/ 7359 h 7591"/>
                <a:gd name="T84" fmla="*/ 7848 w 10095"/>
                <a:gd name="T85" fmla="*/ 7345 h 7591"/>
                <a:gd name="T86" fmla="*/ 7905 w 10095"/>
                <a:gd name="T87" fmla="*/ 7326 h 7591"/>
                <a:gd name="T88" fmla="*/ 8041 w 10095"/>
                <a:gd name="T89" fmla="*/ 7242 h 7591"/>
                <a:gd name="T90" fmla="*/ 8183 w 10095"/>
                <a:gd name="T91" fmla="*/ 7107 h 7591"/>
                <a:gd name="T92" fmla="*/ 8341 w 10095"/>
                <a:gd name="T93" fmla="*/ 7107 h 7591"/>
                <a:gd name="T94" fmla="*/ 8565 w 10095"/>
                <a:gd name="T95" fmla="*/ 7057 h 7591"/>
                <a:gd name="T96" fmla="*/ 8672 w 10095"/>
                <a:gd name="T97" fmla="*/ 6998 h 7591"/>
                <a:gd name="T98" fmla="*/ 8785 w 10095"/>
                <a:gd name="T99" fmla="*/ 6889 h 7591"/>
                <a:gd name="T100" fmla="*/ 8896 w 10095"/>
                <a:gd name="T101" fmla="*/ 6725 h 7591"/>
                <a:gd name="T102" fmla="*/ 8965 w 10095"/>
                <a:gd name="T103" fmla="*/ 6790 h 7591"/>
                <a:gd name="T104" fmla="*/ 9115 w 10095"/>
                <a:gd name="T105" fmla="*/ 6891 h 7591"/>
                <a:gd name="T106" fmla="*/ 9283 w 10095"/>
                <a:gd name="T107" fmla="*/ 6948 h 7591"/>
                <a:gd name="T108" fmla="*/ 9378 w 10095"/>
                <a:gd name="T109" fmla="*/ 6957 h 7591"/>
                <a:gd name="T110" fmla="*/ 9544 w 10095"/>
                <a:gd name="T111" fmla="*/ 6907 h 7591"/>
                <a:gd name="T112" fmla="*/ 9696 w 10095"/>
                <a:gd name="T113" fmla="*/ 6786 h 7591"/>
                <a:gd name="T114" fmla="*/ 9763 w 10095"/>
                <a:gd name="T115" fmla="*/ 6700 h 7591"/>
                <a:gd name="T116" fmla="*/ 9880 w 10095"/>
                <a:gd name="T117" fmla="*/ 6707 h 7591"/>
                <a:gd name="T118" fmla="*/ 9994 w 10095"/>
                <a:gd name="T119" fmla="*/ 6669 h 7591"/>
                <a:gd name="T120" fmla="*/ 10092 w 10095"/>
                <a:gd name="T121" fmla="*/ 6578 h 7591"/>
                <a:gd name="T122" fmla="*/ 9993 w 10095"/>
                <a:gd name="T123" fmla="*/ 5987 h 7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95" h="7591">
                  <a:moveTo>
                    <a:pt x="9993" y="5987"/>
                  </a:moveTo>
                  <a:lnTo>
                    <a:pt x="10006" y="5951"/>
                  </a:lnTo>
                  <a:lnTo>
                    <a:pt x="10021" y="5866"/>
                  </a:lnTo>
                  <a:lnTo>
                    <a:pt x="10027" y="5723"/>
                  </a:lnTo>
                  <a:lnTo>
                    <a:pt x="10003" y="5451"/>
                  </a:lnTo>
                  <a:lnTo>
                    <a:pt x="9993" y="5401"/>
                  </a:lnTo>
                  <a:lnTo>
                    <a:pt x="9075" y="4356"/>
                  </a:lnTo>
                  <a:lnTo>
                    <a:pt x="8867" y="4293"/>
                  </a:lnTo>
                  <a:lnTo>
                    <a:pt x="7852" y="3976"/>
                  </a:lnTo>
                  <a:lnTo>
                    <a:pt x="7235" y="3779"/>
                  </a:lnTo>
                  <a:lnTo>
                    <a:pt x="7061" y="3720"/>
                  </a:lnTo>
                  <a:lnTo>
                    <a:pt x="6917" y="3667"/>
                  </a:lnTo>
                  <a:lnTo>
                    <a:pt x="6613" y="3538"/>
                  </a:lnTo>
                  <a:lnTo>
                    <a:pt x="6365" y="3433"/>
                  </a:lnTo>
                  <a:lnTo>
                    <a:pt x="6187" y="3367"/>
                  </a:lnTo>
                  <a:lnTo>
                    <a:pt x="5997" y="3307"/>
                  </a:lnTo>
                  <a:lnTo>
                    <a:pt x="5793" y="3256"/>
                  </a:lnTo>
                  <a:lnTo>
                    <a:pt x="5684" y="3235"/>
                  </a:lnTo>
                  <a:lnTo>
                    <a:pt x="5571" y="3215"/>
                  </a:lnTo>
                  <a:lnTo>
                    <a:pt x="5351" y="3162"/>
                  </a:lnTo>
                  <a:lnTo>
                    <a:pt x="5139" y="3098"/>
                  </a:lnTo>
                  <a:lnTo>
                    <a:pt x="4931" y="3021"/>
                  </a:lnTo>
                  <a:lnTo>
                    <a:pt x="4723" y="2932"/>
                  </a:lnTo>
                  <a:lnTo>
                    <a:pt x="4512" y="2834"/>
                  </a:lnTo>
                  <a:lnTo>
                    <a:pt x="4186" y="2669"/>
                  </a:lnTo>
                  <a:lnTo>
                    <a:pt x="3952" y="2548"/>
                  </a:lnTo>
                  <a:lnTo>
                    <a:pt x="3823" y="2479"/>
                  </a:lnTo>
                  <a:lnTo>
                    <a:pt x="3484" y="2293"/>
                  </a:lnTo>
                  <a:lnTo>
                    <a:pt x="3080" y="2059"/>
                  </a:lnTo>
                  <a:lnTo>
                    <a:pt x="2641" y="1795"/>
                  </a:lnTo>
                  <a:lnTo>
                    <a:pt x="2198" y="1522"/>
                  </a:lnTo>
                  <a:lnTo>
                    <a:pt x="1785" y="1252"/>
                  </a:lnTo>
                  <a:lnTo>
                    <a:pt x="1434" y="1004"/>
                  </a:lnTo>
                  <a:lnTo>
                    <a:pt x="1233" y="844"/>
                  </a:lnTo>
                  <a:lnTo>
                    <a:pt x="1133" y="752"/>
                  </a:lnTo>
                  <a:lnTo>
                    <a:pt x="1095" y="714"/>
                  </a:lnTo>
                  <a:lnTo>
                    <a:pt x="1037" y="656"/>
                  </a:lnTo>
                  <a:lnTo>
                    <a:pt x="903" y="544"/>
                  </a:lnTo>
                  <a:lnTo>
                    <a:pt x="759" y="438"/>
                  </a:lnTo>
                  <a:lnTo>
                    <a:pt x="605" y="337"/>
                  </a:lnTo>
                  <a:lnTo>
                    <a:pt x="377" y="199"/>
                  </a:lnTo>
                  <a:lnTo>
                    <a:pt x="105" y="53"/>
                  </a:lnTo>
                  <a:lnTo>
                    <a:pt x="0" y="0"/>
                  </a:lnTo>
                  <a:lnTo>
                    <a:pt x="0" y="2955"/>
                  </a:lnTo>
                  <a:lnTo>
                    <a:pt x="933" y="3423"/>
                  </a:lnTo>
                  <a:lnTo>
                    <a:pt x="2722" y="4322"/>
                  </a:lnTo>
                  <a:lnTo>
                    <a:pt x="3160" y="4535"/>
                  </a:lnTo>
                  <a:lnTo>
                    <a:pt x="3416" y="4641"/>
                  </a:lnTo>
                  <a:lnTo>
                    <a:pt x="4068" y="4928"/>
                  </a:lnTo>
                  <a:lnTo>
                    <a:pt x="5000" y="5346"/>
                  </a:lnTo>
                  <a:lnTo>
                    <a:pt x="5175" y="5426"/>
                  </a:lnTo>
                  <a:lnTo>
                    <a:pt x="5181" y="5474"/>
                  </a:lnTo>
                  <a:lnTo>
                    <a:pt x="5202" y="5575"/>
                  </a:lnTo>
                  <a:lnTo>
                    <a:pt x="5235" y="5680"/>
                  </a:lnTo>
                  <a:lnTo>
                    <a:pt x="5277" y="5787"/>
                  </a:lnTo>
                  <a:lnTo>
                    <a:pt x="5353" y="5952"/>
                  </a:lnTo>
                  <a:lnTo>
                    <a:pt x="5473" y="6171"/>
                  </a:lnTo>
                  <a:lnTo>
                    <a:pt x="5668" y="6478"/>
                  </a:lnTo>
                  <a:lnTo>
                    <a:pt x="5885" y="6793"/>
                  </a:lnTo>
                  <a:lnTo>
                    <a:pt x="5939" y="6878"/>
                  </a:lnTo>
                  <a:lnTo>
                    <a:pt x="5962" y="6914"/>
                  </a:lnTo>
                  <a:lnTo>
                    <a:pt x="6042" y="7003"/>
                  </a:lnTo>
                  <a:lnTo>
                    <a:pt x="6153" y="7106"/>
                  </a:lnTo>
                  <a:lnTo>
                    <a:pt x="6282" y="7216"/>
                  </a:lnTo>
                  <a:lnTo>
                    <a:pt x="6487" y="7375"/>
                  </a:lnTo>
                  <a:lnTo>
                    <a:pt x="6666" y="7500"/>
                  </a:lnTo>
                  <a:lnTo>
                    <a:pt x="6754" y="7553"/>
                  </a:lnTo>
                  <a:lnTo>
                    <a:pt x="6781" y="7566"/>
                  </a:lnTo>
                  <a:lnTo>
                    <a:pt x="6805" y="7574"/>
                  </a:lnTo>
                  <a:lnTo>
                    <a:pt x="6857" y="7587"/>
                  </a:lnTo>
                  <a:lnTo>
                    <a:pt x="6911" y="7591"/>
                  </a:lnTo>
                  <a:lnTo>
                    <a:pt x="6967" y="7589"/>
                  </a:lnTo>
                  <a:lnTo>
                    <a:pt x="7022" y="7580"/>
                  </a:lnTo>
                  <a:lnTo>
                    <a:pt x="7075" y="7563"/>
                  </a:lnTo>
                  <a:lnTo>
                    <a:pt x="7124" y="7538"/>
                  </a:lnTo>
                  <a:lnTo>
                    <a:pt x="7169" y="7508"/>
                  </a:lnTo>
                  <a:lnTo>
                    <a:pt x="7188" y="7490"/>
                  </a:lnTo>
                  <a:lnTo>
                    <a:pt x="7228" y="7452"/>
                  </a:lnTo>
                  <a:lnTo>
                    <a:pt x="7319" y="7395"/>
                  </a:lnTo>
                  <a:lnTo>
                    <a:pt x="7409" y="7356"/>
                  </a:lnTo>
                  <a:lnTo>
                    <a:pt x="7489" y="7338"/>
                  </a:lnTo>
                  <a:lnTo>
                    <a:pt x="7519" y="7336"/>
                  </a:lnTo>
                  <a:lnTo>
                    <a:pt x="7584" y="7342"/>
                  </a:lnTo>
                  <a:lnTo>
                    <a:pt x="7716" y="7359"/>
                  </a:lnTo>
                  <a:lnTo>
                    <a:pt x="7793" y="7355"/>
                  </a:lnTo>
                  <a:lnTo>
                    <a:pt x="7848" y="7345"/>
                  </a:lnTo>
                  <a:lnTo>
                    <a:pt x="7876" y="7336"/>
                  </a:lnTo>
                  <a:lnTo>
                    <a:pt x="7905" y="7326"/>
                  </a:lnTo>
                  <a:lnTo>
                    <a:pt x="7962" y="7296"/>
                  </a:lnTo>
                  <a:lnTo>
                    <a:pt x="8041" y="7242"/>
                  </a:lnTo>
                  <a:lnTo>
                    <a:pt x="8163" y="7130"/>
                  </a:lnTo>
                  <a:lnTo>
                    <a:pt x="8183" y="7107"/>
                  </a:lnTo>
                  <a:lnTo>
                    <a:pt x="8202" y="7110"/>
                  </a:lnTo>
                  <a:lnTo>
                    <a:pt x="8341" y="7107"/>
                  </a:lnTo>
                  <a:lnTo>
                    <a:pt x="8481" y="7081"/>
                  </a:lnTo>
                  <a:lnTo>
                    <a:pt x="8565" y="7057"/>
                  </a:lnTo>
                  <a:lnTo>
                    <a:pt x="8603" y="7041"/>
                  </a:lnTo>
                  <a:lnTo>
                    <a:pt x="8672" y="6998"/>
                  </a:lnTo>
                  <a:lnTo>
                    <a:pt x="8732" y="6945"/>
                  </a:lnTo>
                  <a:lnTo>
                    <a:pt x="8785" y="6889"/>
                  </a:lnTo>
                  <a:lnTo>
                    <a:pt x="8880" y="6757"/>
                  </a:lnTo>
                  <a:lnTo>
                    <a:pt x="8896" y="6725"/>
                  </a:lnTo>
                  <a:lnTo>
                    <a:pt x="8902" y="6732"/>
                  </a:lnTo>
                  <a:lnTo>
                    <a:pt x="8965" y="6790"/>
                  </a:lnTo>
                  <a:lnTo>
                    <a:pt x="9048" y="6851"/>
                  </a:lnTo>
                  <a:lnTo>
                    <a:pt x="9115" y="6891"/>
                  </a:lnTo>
                  <a:lnTo>
                    <a:pt x="9194" y="6924"/>
                  </a:lnTo>
                  <a:lnTo>
                    <a:pt x="9283" y="6948"/>
                  </a:lnTo>
                  <a:lnTo>
                    <a:pt x="9330" y="6954"/>
                  </a:lnTo>
                  <a:lnTo>
                    <a:pt x="9378" y="6957"/>
                  </a:lnTo>
                  <a:lnTo>
                    <a:pt x="9465" y="6941"/>
                  </a:lnTo>
                  <a:lnTo>
                    <a:pt x="9544" y="6907"/>
                  </a:lnTo>
                  <a:lnTo>
                    <a:pt x="9613" y="6862"/>
                  </a:lnTo>
                  <a:lnTo>
                    <a:pt x="9696" y="6786"/>
                  </a:lnTo>
                  <a:lnTo>
                    <a:pt x="9758" y="6709"/>
                  </a:lnTo>
                  <a:lnTo>
                    <a:pt x="9763" y="6700"/>
                  </a:lnTo>
                  <a:lnTo>
                    <a:pt x="9805" y="6707"/>
                  </a:lnTo>
                  <a:lnTo>
                    <a:pt x="9880" y="6707"/>
                  </a:lnTo>
                  <a:lnTo>
                    <a:pt x="9943" y="6693"/>
                  </a:lnTo>
                  <a:lnTo>
                    <a:pt x="9994" y="6669"/>
                  </a:lnTo>
                  <a:lnTo>
                    <a:pt x="10052" y="6626"/>
                  </a:lnTo>
                  <a:lnTo>
                    <a:pt x="10092" y="6578"/>
                  </a:lnTo>
                  <a:lnTo>
                    <a:pt x="10095" y="6573"/>
                  </a:lnTo>
                  <a:lnTo>
                    <a:pt x="9993" y="5987"/>
                  </a:lnTo>
                  <a:close/>
                </a:path>
              </a:pathLst>
            </a:custGeom>
            <a:gradFill>
              <a:gsLst>
                <a:gs pos="5000">
                  <a:schemeClr val="tx1">
                    <a:alpha val="14000"/>
                  </a:schemeClr>
                </a:gs>
                <a:gs pos="16000">
                  <a:schemeClr val="tx1">
                    <a:alpha val="0"/>
                  </a:scheme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72068" y="-228169"/>
            <a:ext cx="7148069" cy="1142876"/>
            <a:chOff x="4872068" y="-228169"/>
            <a:chExt cx="7148069" cy="1142876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1BEB08F-7B47-43BA-8E43-63E406E25B13}"/>
                </a:ext>
              </a:extLst>
            </p:cNvPr>
            <p:cNvCxnSpPr/>
            <p:nvPr/>
          </p:nvCxnSpPr>
          <p:spPr>
            <a:xfrm>
              <a:off x="7245392" y="86201"/>
              <a:ext cx="0" cy="59305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87C0FB5-12A6-4482-988A-5CF5298A51E9}"/>
                </a:ext>
              </a:extLst>
            </p:cNvPr>
            <p:cNvCxnSpPr/>
            <p:nvPr/>
          </p:nvCxnSpPr>
          <p:spPr>
            <a:xfrm>
              <a:off x="5286658" y="-46382"/>
              <a:ext cx="0" cy="63601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8E1536B-F49B-4C50-9300-9D021F24A5A6}"/>
                </a:ext>
              </a:extLst>
            </p:cNvPr>
            <p:cNvCxnSpPr/>
            <p:nvPr/>
          </p:nvCxnSpPr>
          <p:spPr>
            <a:xfrm>
              <a:off x="5110917" y="2996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8B87697-0B10-4B6D-A4A3-1B5D7EC653E2}"/>
                </a:ext>
              </a:extLst>
            </p:cNvPr>
            <p:cNvCxnSpPr/>
            <p:nvPr/>
          </p:nvCxnSpPr>
          <p:spPr>
            <a:xfrm>
              <a:off x="6873414" y="41211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370F61E-CFD0-4D39-8065-41AABDC605A9}"/>
                </a:ext>
              </a:extLst>
            </p:cNvPr>
            <p:cNvCxnSpPr/>
            <p:nvPr/>
          </p:nvCxnSpPr>
          <p:spPr>
            <a:xfrm>
              <a:off x="4914253" y="-2729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C50CF92-AB8E-414B-BAFF-545455B09C28}"/>
                </a:ext>
              </a:extLst>
            </p:cNvPr>
            <p:cNvCxnSpPr/>
            <p:nvPr/>
          </p:nvCxnSpPr>
          <p:spPr>
            <a:xfrm>
              <a:off x="5822253" y="41170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BF22DBB-2C45-405C-A423-8540AE531822}"/>
                </a:ext>
              </a:extLst>
            </p:cNvPr>
            <p:cNvCxnSpPr/>
            <p:nvPr/>
          </p:nvCxnSpPr>
          <p:spPr>
            <a:xfrm>
              <a:off x="5110917" y="774911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7BBD248-7184-49A4-959C-F7C8511F651A}"/>
                </a:ext>
              </a:extLst>
            </p:cNvPr>
            <p:cNvCxnSpPr/>
            <p:nvPr/>
          </p:nvCxnSpPr>
          <p:spPr>
            <a:xfrm>
              <a:off x="5458216" y="49632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6D7296B-8D0F-48F8-81EC-6042D5FE4419}"/>
                </a:ext>
              </a:extLst>
            </p:cNvPr>
            <p:cNvCxnSpPr/>
            <p:nvPr/>
          </p:nvCxnSpPr>
          <p:spPr>
            <a:xfrm>
              <a:off x="7417377" y="41211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5D580DB-BAD7-418D-82B5-A6CAB24C83F4}"/>
                </a:ext>
              </a:extLst>
            </p:cNvPr>
            <p:cNvCxnSpPr/>
            <p:nvPr/>
          </p:nvCxnSpPr>
          <p:spPr>
            <a:xfrm>
              <a:off x="5211340" y="52754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310FAF3-4168-447A-88A1-D420DA9C11B0}"/>
                </a:ext>
              </a:extLst>
            </p:cNvPr>
            <p:cNvCxnSpPr/>
            <p:nvPr/>
          </p:nvCxnSpPr>
          <p:spPr>
            <a:xfrm>
              <a:off x="7048900" y="1140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CE261B-6D94-4045-9CDA-D8698DD9604A}"/>
                </a:ext>
              </a:extLst>
            </p:cNvPr>
            <p:cNvCxnSpPr/>
            <p:nvPr/>
          </p:nvCxnSpPr>
          <p:spPr>
            <a:xfrm>
              <a:off x="6803988" y="73221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7EC94D8-5FBB-46E5-8D78-2D54033C5ABC}"/>
                </a:ext>
              </a:extLst>
            </p:cNvPr>
            <p:cNvCxnSpPr/>
            <p:nvPr/>
          </p:nvCxnSpPr>
          <p:spPr>
            <a:xfrm>
              <a:off x="6066653" y="6166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B62B6EC-1DB4-44E4-807E-BF7AEA5BA6E9}"/>
                </a:ext>
              </a:extLst>
            </p:cNvPr>
            <p:cNvCxnSpPr/>
            <p:nvPr/>
          </p:nvCxnSpPr>
          <p:spPr>
            <a:xfrm>
              <a:off x="4960964" y="6087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063A611-FBC2-41BD-95E9-6093B0AADF23}"/>
                </a:ext>
              </a:extLst>
            </p:cNvPr>
            <p:cNvCxnSpPr/>
            <p:nvPr/>
          </p:nvCxnSpPr>
          <p:spPr>
            <a:xfrm>
              <a:off x="6705187" y="152750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AF1F803-EED3-42B2-A71C-BA54E2B32E20}"/>
                </a:ext>
              </a:extLst>
            </p:cNvPr>
            <p:cNvCxnSpPr/>
            <p:nvPr/>
          </p:nvCxnSpPr>
          <p:spPr>
            <a:xfrm>
              <a:off x="6632772" y="35280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F0594E79-EA0E-4116-86F0-352E410E10E6}"/>
                </a:ext>
              </a:extLst>
            </p:cNvPr>
            <p:cNvCxnSpPr/>
            <p:nvPr/>
          </p:nvCxnSpPr>
          <p:spPr>
            <a:xfrm>
              <a:off x="5943257" y="156700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B7A2D1-151C-4C15-9B7A-6CD7FD208D40}"/>
                </a:ext>
              </a:extLst>
            </p:cNvPr>
            <p:cNvCxnSpPr>
              <a:cxnSpLocks/>
            </p:cNvCxnSpPr>
            <p:nvPr/>
          </p:nvCxnSpPr>
          <p:spPr>
            <a:xfrm>
              <a:off x="5493826" y="345606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F06F611F-2C7F-47EA-983B-77DF15B1DD20}"/>
                </a:ext>
              </a:extLst>
            </p:cNvPr>
            <p:cNvCxnSpPr/>
            <p:nvPr/>
          </p:nvCxnSpPr>
          <p:spPr>
            <a:xfrm>
              <a:off x="6379445" y="588115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A8E651A-F323-4EB9-A430-A5969C5CDAF6}"/>
                </a:ext>
              </a:extLst>
            </p:cNvPr>
            <p:cNvCxnSpPr/>
            <p:nvPr/>
          </p:nvCxnSpPr>
          <p:spPr>
            <a:xfrm>
              <a:off x="4877704" y="440131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5E870220-177D-49D9-B0F5-C98E471B9DFF}"/>
                </a:ext>
              </a:extLst>
            </p:cNvPr>
            <p:cNvSpPr/>
            <p:nvPr/>
          </p:nvSpPr>
          <p:spPr>
            <a:xfrm>
              <a:off x="5057908" y="884892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38C83D36-2807-4615-B074-1ECA6FB9F1C1}"/>
                </a:ext>
              </a:extLst>
            </p:cNvPr>
            <p:cNvSpPr/>
            <p:nvPr/>
          </p:nvSpPr>
          <p:spPr>
            <a:xfrm>
              <a:off x="5780068" y="5208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호 89">
              <a:extLst>
                <a:ext uri="{FF2B5EF4-FFF2-40B4-BE49-F238E27FC236}">
                  <a16:creationId xmlns:a16="http://schemas.microsoft.com/office/drawing/2014/main" id="{B1EDE96B-6FD3-4C63-858E-39EC409A1641}"/>
                </a:ext>
              </a:extLst>
            </p:cNvPr>
            <p:cNvSpPr/>
            <p:nvPr/>
          </p:nvSpPr>
          <p:spPr>
            <a:xfrm>
              <a:off x="5460308" y="394739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원호 90">
              <a:extLst>
                <a:ext uri="{FF2B5EF4-FFF2-40B4-BE49-F238E27FC236}">
                  <a16:creationId xmlns:a16="http://schemas.microsoft.com/office/drawing/2014/main" id="{C6A8E4ED-9083-424E-A7AE-67310FD2E95A}"/>
                </a:ext>
              </a:extLst>
            </p:cNvPr>
            <p:cNvSpPr/>
            <p:nvPr/>
          </p:nvSpPr>
          <p:spPr>
            <a:xfrm>
              <a:off x="4872068" y="79455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29992873-4418-4730-AD23-210F9CF5B4E6}"/>
                </a:ext>
              </a:extLst>
            </p:cNvPr>
            <p:cNvSpPr/>
            <p:nvPr/>
          </p:nvSpPr>
          <p:spPr>
            <a:xfrm>
              <a:off x="6039871" y="11499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원호 92">
              <a:extLst>
                <a:ext uri="{FF2B5EF4-FFF2-40B4-BE49-F238E27FC236}">
                  <a16:creationId xmlns:a16="http://schemas.microsoft.com/office/drawing/2014/main" id="{2443D329-CC47-4AA9-8187-091FAA2C49FC}"/>
                </a:ext>
              </a:extLst>
            </p:cNvPr>
            <p:cNvSpPr/>
            <p:nvPr/>
          </p:nvSpPr>
          <p:spPr>
            <a:xfrm>
              <a:off x="7022034" y="165456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855D381D-CBE2-4746-B6CC-63791014CB7B}"/>
                </a:ext>
              </a:extLst>
            </p:cNvPr>
            <p:cNvSpPr/>
            <p:nvPr/>
          </p:nvSpPr>
          <p:spPr>
            <a:xfrm>
              <a:off x="7375192" y="522367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FE65DB4-5FC9-458E-9EEC-1375BD5F0CB0}"/>
                </a:ext>
              </a:extLst>
            </p:cNvPr>
            <p:cNvSpPr/>
            <p:nvPr/>
          </p:nvSpPr>
          <p:spPr>
            <a:xfrm>
              <a:off x="6606867" y="582288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2B5519D-BB38-44D8-A7B3-5BAC29D2EBAC}"/>
                </a:ext>
              </a:extLst>
            </p:cNvPr>
            <p:cNvCxnSpPr/>
            <p:nvPr/>
          </p:nvCxnSpPr>
          <p:spPr>
            <a:xfrm>
              <a:off x="10091923" y="50539"/>
              <a:ext cx="0" cy="360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EBA366F-BECF-4284-8C65-854CEE55440B}"/>
                </a:ext>
              </a:extLst>
            </p:cNvPr>
            <p:cNvCxnSpPr/>
            <p:nvPr/>
          </p:nvCxnSpPr>
          <p:spPr>
            <a:xfrm>
              <a:off x="6252473" y="2169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E09C718-B184-4CD6-A7F6-946E920F45C0}"/>
                </a:ext>
              </a:extLst>
            </p:cNvPr>
            <p:cNvCxnSpPr/>
            <p:nvPr/>
          </p:nvCxnSpPr>
          <p:spPr>
            <a:xfrm>
              <a:off x="9719945" y="-56945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C6F8D19-69A4-4226-B3C2-CC2235DDA5C3}"/>
                </a:ext>
              </a:extLst>
            </p:cNvPr>
            <p:cNvCxnSpPr/>
            <p:nvPr/>
          </p:nvCxnSpPr>
          <p:spPr>
            <a:xfrm>
              <a:off x="9417049" y="46149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5F05951-6F6C-47D0-AD88-5D07F97F5D69}"/>
                </a:ext>
              </a:extLst>
            </p:cNvPr>
            <p:cNvCxnSpPr/>
            <p:nvPr/>
          </p:nvCxnSpPr>
          <p:spPr>
            <a:xfrm>
              <a:off x="8668784" y="-5735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0174ECA1-2D20-40F6-8446-262F2325689D}"/>
                </a:ext>
              </a:extLst>
            </p:cNvPr>
            <p:cNvCxnSpPr/>
            <p:nvPr/>
          </p:nvCxnSpPr>
          <p:spPr>
            <a:xfrm>
              <a:off x="7957448" y="305854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B7B41D7-00A8-44EF-B742-9281E98ADFAD}"/>
                </a:ext>
              </a:extLst>
            </p:cNvPr>
            <p:cNvCxnSpPr/>
            <p:nvPr/>
          </p:nvCxnSpPr>
          <p:spPr>
            <a:xfrm>
              <a:off x="8304747" y="2726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00365A5-E8DA-4C2E-B0C0-B889ECB6625A}"/>
                </a:ext>
              </a:extLst>
            </p:cNvPr>
            <p:cNvCxnSpPr/>
            <p:nvPr/>
          </p:nvCxnSpPr>
          <p:spPr>
            <a:xfrm>
              <a:off x="10263908" y="90696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90BFA9A7-5684-4A33-8840-CF9A57A4A435}"/>
                </a:ext>
              </a:extLst>
            </p:cNvPr>
            <p:cNvCxnSpPr/>
            <p:nvPr/>
          </p:nvCxnSpPr>
          <p:spPr>
            <a:xfrm>
              <a:off x="8057871" y="5848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080BE08-CB9C-45C3-9A53-06D06D3B6B1B}"/>
                </a:ext>
              </a:extLst>
            </p:cNvPr>
            <p:cNvCxnSpPr/>
            <p:nvPr/>
          </p:nvCxnSpPr>
          <p:spPr>
            <a:xfrm>
              <a:off x="9895431" y="387904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D92FB76C-B327-4EAB-9D16-7604E7943FCE}"/>
                </a:ext>
              </a:extLst>
            </p:cNvPr>
            <p:cNvCxnSpPr/>
            <p:nvPr/>
          </p:nvCxnSpPr>
          <p:spPr>
            <a:xfrm>
              <a:off x="9650519" y="263155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D9AAE5C7-10E2-4C83-A8DB-F32FE5BA3D98}"/>
                </a:ext>
              </a:extLst>
            </p:cNvPr>
            <p:cNvCxnSpPr/>
            <p:nvPr/>
          </p:nvCxnSpPr>
          <p:spPr>
            <a:xfrm>
              <a:off x="10168010" y="482158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544FAAE-2298-4D3D-81E3-C53622FE9A4E}"/>
                </a:ext>
              </a:extLst>
            </p:cNvPr>
            <p:cNvCxnSpPr/>
            <p:nvPr/>
          </p:nvCxnSpPr>
          <p:spPr>
            <a:xfrm>
              <a:off x="8913184" y="335569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F8ED66F-F80F-42FD-AC6C-8DC615E6CA90}"/>
                </a:ext>
              </a:extLst>
            </p:cNvPr>
            <p:cNvCxnSpPr/>
            <p:nvPr/>
          </p:nvCxnSpPr>
          <p:spPr>
            <a:xfrm>
              <a:off x="7807495" y="139701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B27D943D-EA7B-4FE3-893C-7639A203FF8C}"/>
                </a:ext>
              </a:extLst>
            </p:cNvPr>
            <p:cNvCxnSpPr/>
            <p:nvPr/>
          </p:nvCxnSpPr>
          <p:spPr>
            <a:xfrm>
              <a:off x="9551718" y="42665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67783E7-6CC1-4E60-9116-D076083C3541}"/>
                </a:ext>
              </a:extLst>
            </p:cNvPr>
            <p:cNvCxnSpPr/>
            <p:nvPr/>
          </p:nvCxnSpPr>
          <p:spPr>
            <a:xfrm>
              <a:off x="9479303" y="-11625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038BE144-FF3B-4EBB-9E70-D9379AA93CE5}"/>
                </a:ext>
              </a:extLst>
            </p:cNvPr>
            <p:cNvCxnSpPr/>
            <p:nvPr/>
          </p:nvCxnSpPr>
          <p:spPr>
            <a:xfrm>
              <a:off x="8794551" y="62467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9FF311A6-D149-4590-91D0-96BE1035C31C}"/>
                </a:ext>
              </a:extLst>
            </p:cNvPr>
            <p:cNvCxnSpPr>
              <a:cxnSpLocks/>
            </p:cNvCxnSpPr>
            <p:nvPr/>
          </p:nvCxnSpPr>
          <p:spPr>
            <a:xfrm>
              <a:off x="8292730" y="595692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E7300BCF-FF01-4D4C-A48C-565D24005AF4}"/>
                </a:ext>
              </a:extLst>
            </p:cNvPr>
            <p:cNvCxnSpPr/>
            <p:nvPr/>
          </p:nvCxnSpPr>
          <p:spPr>
            <a:xfrm>
              <a:off x="9225976" y="119058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5E902261-701E-4357-A091-80DA9A7EAFD7}"/>
                </a:ext>
              </a:extLst>
            </p:cNvPr>
            <p:cNvCxnSpPr/>
            <p:nvPr/>
          </p:nvCxnSpPr>
          <p:spPr>
            <a:xfrm>
              <a:off x="7724235" y="-28926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53B16A67-96B4-4EAF-872F-D1EF801EAC6E}"/>
                </a:ext>
              </a:extLst>
            </p:cNvPr>
            <p:cNvCxnSpPr/>
            <p:nvPr/>
          </p:nvCxnSpPr>
          <p:spPr>
            <a:xfrm>
              <a:off x="8535398" y="377109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원호 125">
              <a:extLst>
                <a:ext uri="{FF2B5EF4-FFF2-40B4-BE49-F238E27FC236}">
                  <a16:creationId xmlns:a16="http://schemas.microsoft.com/office/drawing/2014/main" id="{5A603A6B-8DB3-41CD-9F4C-8DADEE5306CC}"/>
                </a:ext>
              </a:extLst>
            </p:cNvPr>
            <p:cNvSpPr/>
            <p:nvPr/>
          </p:nvSpPr>
          <p:spPr>
            <a:xfrm>
              <a:off x="7904439" y="415835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6D25ED2F-5A1D-48E8-8C7D-5078C372A467}"/>
                </a:ext>
              </a:extLst>
            </p:cNvPr>
            <p:cNvSpPr/>
            <p:nvPr/>
          </p:nvSpPr>
          <p:spPr>
            <a:xfrm>
              <a:off x="8626599" y="51743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522B95BD-23B1-41BF-ABF2-B82304F2DBC1}"/>
                </a:ext>
              </a:extLst>
            </p:cNvPr>
            <p:cNvSpPr/>
            <p:nvPr/>
          </p:nvSpPr>
          <p:spPr>
            <a:xfrm>
              <a:off x="8259212" y="644825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원호 128">
              <a:extLst>
                <a:ext uri="{FF2B5EF4-FFF2-40B4-BE49-F238E27FC236}">
                  <a16:creationId xmlns:a16="http://schemas.microsoft.com/office/drawing/2014/main" id="{3F6C12D2-97BF-4F40-BBD9-86B1487801E2}"/>
                </a:ext>
              </a:extLst>
            </p:cNvPr>
            <p:cNvSpPr/>
            <p:nvPr/>
          </p:nvSpPr>
          <p:spPr>
            <a:xfrm>
              <a:off x="9374864" y="56824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호 129">
              <a:extLst>
                <a:ext uri="{FF2B5EF4-FFF2-40B4-BE49-F238E27FC236}">
                  <a16:creationId xmlns:a16="http://schemas.microsoft.com/office/drawing/2014/main" id="{832339A7-5FD0-4F47-AA08-0FA9001EA394}"/>
                </a:ext>
              </a:extLst>
            </p:cNvPr>
            <p:cNvSpPr/>
            <p:nvPr/>
          </p:nvSpPr>
          <p:spPr>
            <a:xfrm>
              <a:off x="8886402" y="388894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호 130">
              <a:extLst>
                <a:ext uri="{FF2B5EF4-FFF2-40B4-BE49-F238E27FC236}">
                  <a16:creationId xmlns:a16="http://schemas.microsoft.com/office/drawing/2014/main" id="{61D4E879-AC7C-491B-A8F0-8019B9E87F7F}"/>
                </a:ext>
              </a:extLst>
            </p:cNvPr>
            <p:cNvSpPr/>
            <p:nvPr/>
          </p:nvSpPr>
          <p:spPr>
            <a:xfrm>
              <a:off x="9868565" y="439359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>
              <a:extLst>
                <a:ext uri="{FF2B5EF4-FFF2-40B4-BE49-F238E27FC236}">
                  <a16:creationId xmlns:a16="http://schemas.microsoft.com/office/drawing/2014/main" id="{DE60BA58-EB15-4FD0-9F2E-80685EF2C1C2}"/>
                </a:ext>
              </a:extLst>
            </p:cNvPr>
            <p:cNvSpPr/>
            <p:nvPr/>
          </p:nvSpPr>
          <p:spPr>
            <a:xfrm>
              <a:off x="10221723" y="20095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원호 132">
              <a:extLst>
                <a:ext uri="{FF2B5EF4-FFF2-40B4-BE49-F238E27FC236}">
                  <a16:creationId xmlns:a16="http://schemas.microsoft.com/office/drawing/2014/main" id="{5E5E830B-876E-4854-B0B1-CFF7DCA1ED96}"/>
                </a:ext>
              </a:extLst>
            </p:cNvPr>
            <p:cNvSpPr/>
            <p:nvPr/>
          </p:nvSpPr>
          <p:spPr>
            <a:xfrm>
              <a:off x="9453398" y="113231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7C102618-747F-4C7F-B95B-A7E88EAB6883}"/>
                </a:ext>
              </a:extLst>
            </p:cNvPr>
            <p:cNvCxnSpPr/>
            <p:nvPr/>
          </p:nvCxnSpPr>
          <p:spPr>
            <a:xfrm>
              <a:off x="11187797" y="-85180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10682D0-B861-45CC-AA2F-0B36E4B91944}"/>
                </a:ext>
              </a:extLst>
            </p:cNvPr>
            <p:cNvCxnSpPr/>
            <p:nvPr/>
          </p:nvCxnSpPr>
          <p:spPr>
            <a:xfrm>
              <a:off x="10649416" y="351953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EC19E58-3259-428D-A2C6-1122E71E6E90}"/>
                </a:ext>
              </a:extLst>
            </p:cNvPr>
            <p:cNvCxnSpPr/>
            <p:nvPr/>
          </p:nvCxnSpPr>
          <p:spPr>
            <a:xfrm>
              <a:off x="11899133" y="2683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1C6C3A8-E1D6-4A07-A036-F9B524D523A6}"/>
                </a:ext>
              </a:extLst>
            </p:cNvPr>
            <p:cNvCxnSpPr/>
            <p:nvPr/>
          </p:nvCxnSpPr>
          <p:spPr>
            <a:xfrm>
              <a:off x="11187797" y="390042"/>
              <a:ext cx="0" cy="11861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855F2B3-F955-45D7-ABE4-2E5B00B6876F}"/>
                </a:ext>
              </a:extLst>
            </p:cNvPr>
            <p:cNvCxnSpPr/>
            <p:nvPr/>
          </p:nvCxnSpPr>
          <p:spPr>
            <a:xfrm>
              <a:off x="11535096" y="111452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F3C5859-A7DD-44B1-AC69-4F7CDC2CB7B6}"/>
                </a:ext>
              </a:extLst>
            </p:cNvPr>
            <p:cNvCxnSpPr/>
            <p:nvPr/>
          </p:nvCxnSpPr>
          <p:spPr>
            <a:xfrm>
              <a:off x="11288220" y="142677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6A1F453-6E2A-44CD-B435-28597641E0B1}"/>
                </a:ext>
              </a:extLst>
            </p:cNvPr>
            <p:cNvCxnSpPr/>
            <p:nvPr/>
          </p:nvCxnSpPr>
          <p:spPr>
            <a:xfrm>
              <a:off x="11953033" y="311797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E81EF187-8853-4AA4-93D7-AB3C81DF63C4}"/>
                </a:ext>
              </a:extLst>
            </p:cNvPr>
            <p:cNvCxnSpPr/>
            <p:nvPr/>
          </p:nvCxnSpPr>
          <p:spPr>
            <a:xfrm>
              <a:off x="12020137" y="-228169"/>
              <a:ext cx="0" cy="47444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64680E30-E579-4F0D-848D-44E540349D2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0706" y="-39263"/>
              <a:ext cx="0" cy="59306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809851B-E70A-4435-8AD5-A56BAB4E503F}"/>
                </a:ext>
              </a:extLst>
            </p:cNvPr>
            <p:cNvCxnSpPr/>
            <p:nvPr/>
          </p:nvCxnSpPr>
          <p:spPr>
            <a:xfrm>
              <a:off x="10917667" y="144544"/>
              <a:ext cx="0" cy="35583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3318E25A-4E9A-4BFB-8C73-CF7388056143}"/>
                </a:ext>
              </a:extLst>
            </p:cNvPr>
            <p:cNvCxnSpPr/>
            <p:nvPr/>
          </p:nvCxnSpPr>
          <p:spPr>
            <a:xfrm>
              <a:off x="10600078" y="90696"/>
              <a:ext cx="0" cy="237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C5F0AE02-CF5F-4BF8-9D0F-27930690B57C}"/>
                </a:ext>
              </a:extLst>
            </p:cNvPr>
            <p:cNvSpPr/>
            <p:nvPr/>
          </p:nvSpPr>
          <p:spPr>
            <a:xfrm>
              <a:off x="11134788" y="500023"/>
              <a:ext cx="106017" cy="29815"/>
            </a:xfrm>
            <a:prstGeom prst="arc">
              <a:avLst>
                <a:gd name="adj1" fmla="val 19803288"/>
                <a:gd name="adj2" fmla="val 1362299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원호 148">
              <a:extLst>
                <a:ext uri="{FF2B5EF4-FFF2-40B4-BE49-F238E27FC236}">
                  <a16:creationId xmlns:a16="http://schemas.microsoft.com/office/drawing/2014/main" id="{1C661BB7-C145-43A8-A83A-90186B693AF1}"/>
                </a:ext>
              </a:extLst>
            </p:cNvPr>
            <p:cNvSpPr/>
            <p:nvPr/>
          </p:nvSpPr>
          <p:spPr>
            <a:xfrm>
              <a:off x="11856948" y="135931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원호 149">
              <a:extLst>
                <a:ext uri="{FF2B5EF4-FFF2-40B4-BE49-F238E27FC236}">
                  <a16:creationId xmlns:a16="http://schemas.microsoft.com/office/drawing/2014/main" id="{50655C27-0C34-443B-84E3-F1D50EBCD1B2}"/>
                </a:ext>
              </a:extLst>
            </p:cNvPr>
            <p:cNvSpPr/>
            <p:nvPr/>
          </p:nvSpPr>
          <p:spPr>
            <a:xfrm>
              <a:off x="11537188" y="9870"/>
              <a:ext cx="64900" cy="18252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원호 150">
              <a:extLst>
                <a:ext uri="{FF2B5EF4-FFF2-40B4-BE49-F238E27FC236}">
                  <a16:creationId xmlns:a16="http://schemas.microsoft.com/office/drawing/2014/main" id="{A1320142-3D5B-4EF7-9ECA-D6879F277123}"/>
                </a:ext>
              </a:extLst>
            </p:cNvPr>
            <p:cNvSpPr/>
            <p:nvPr/>
          </p:nvSpPr>
          <p:spPr>
            <a:xfrm>
              <a:off x="10607231" y="458700"/>
              <a:ext cx="84370" cy="23727"/>
            </a:xfrm>
            <a:prstGeom prst="arc">
              <a:avLst>
                <a:gd name="adj1" fmla="val 19975781"/>
                <a:gd name="adj2" fmla="val 13054077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원호 151">
              <a:extLst>
                <a:ext uri="{FF2B5EF4-FFF2-40B4-BE49-F238E27FC236}">
                  <a16:creationId xmlns:a16="http://schemas.microsoft.com/office/drawing/2014/main" id="{EBBB8D60-18D4-4D9D-B153-7DED1BD91AF9}"/>
                </a:ext>
              </a:extLst>
            </p:cNvPr>
            <p:cNvSpPr/>
            <p:nvPr/>
          </p:nvSpPr>
          <p:spPr>
            <a:xfrm>
              <a:off x="11926251" y="365122"/>
              <a:ext cx="53563" cy="15063"/>
            </a:xfrm>
            <a:prstGeom prst="arc">
              <a:avLst>
                <a:gd name="adj1" fmla="val 20426452"/>
                <a:gd name="adj2" fmla="val 12545975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BD3F411-B9E4-784C-85B8-433FED305FF2}"/>
              </a:ext>
            </a:extLst>
          </p:cNvPr>
          <p:cNvSpPr/>
          <p:nvPr/>
        </p:nvSpPr>
        <p:spPr>
          <a:xfrm>
            <a:off x="1235317" y="160793"/>
            <a:ext cx="3817106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6.</a:t>
            </a:r>
            <a:r>
              <a:rPr lang="ko-KR" altLang="en-US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" panose="020B0600000101010101" pitchFamily="34" charset="-127"/>
                <a:ea typeface="NanumSquareRound" panose="020B0600000101010101" pitchFamily="34" charset="-127"/>
              </a:rPr>
              <a:t> 알고리즘</a:t>
            </a:r>
            <a:endParaRPr lang="en-US" altLang="ko-KR" sz="3000" b="1" kern="0" dirty="0">
              <a:solidFill>
                <a:schemeClr val="tx1">
                  <a:lumMod val="75000"/>
                  <a:lumOff val="25000"/>
                </a:schemeClr>
              </a:solidFill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688FD-B72B-B249-B1F5-140EA6F14CF8}"/>
              </a:ext>
            </a:extLst>
          </p:cNvPr>
          <p:cNvSpPr txBox="1"/>
          <p:nvPr/>
        </p:nvSpPr>
        <p:spPr>
          <a:xfrm>
            <a:off x="2909229" y="2039203"/>
            <a:ext cx="6368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물이 떨어짐을 보여주기 위해서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start, 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water_loc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변수를 사용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-start[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][j] = 0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인 경우 물방울이 아직 떨어지지 않음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.</a:t>
            </a: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-start[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i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][j] = 1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이고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water_loc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&gt;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0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인 경우 물방울이 떨어지는 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6D284-FFC5-7D41-A9EE-7CA83349D590}"/>
              </a:ext>
            </a:extLst>
          </p:cNvPr>
          <p:cNvSpPr txBox="1"/>
          <p:nvPr/>
        </p:nvSpPr>
        <p:spPr>
          <a:xfrm>
            <a:off x="2492469" y="3425715"/>
            <a:ext cx="75200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-update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에서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waterfall()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을 반복적으로 실행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: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랜덤으로 물방울을 시작하며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시작한 경우 아래로 이동시켜주는 함수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-draw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에서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drawfigure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()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을 반복적으로 실행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: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물방울이 시작되고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위치가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0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인 경우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unit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모양에 따라 그림을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그려줌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  <a:p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시작되고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,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 </a:t>
            </a:r>
            <a:r>
              <a:rPr kumimoji="1" lang="en-US" altLang="ko-KR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0</a:t>
            </a:r>
            <a:r>
              <a:rPr kumimoji="1" lang="ko-KR" altLang="en-US" dirty="0">
                <a:latin typeface="NanumSquareRound" panose="020B0600000101010101" pitchFamily="34" charset="-127"/>
                <a:ea typeface="NanumSquareRound" panose="020B0600000101010101" pitchFamily="34" charset="-127"/>
              </a:rPr>
              <a:t>이 아닌 경우 물방울을 구 형태로 알맞은 위치에 색깔과 함께 </a:t>
            </a:r>
            <a:r>
              <a:rPr kumimoji="1" lang="ko-KR" altLang="en-US" dirty="0" err="1">
                <a:latin typeface="NanumSquareRound" panose="020B0600000101010101" pitchFamily="34" charset="-127"/>
                <a:ea typeface="NanumSquareRound" panose="020B0600000101010101" pitchFamily="34" charset="-127"/>
              </a:rPr>
              <a:t>그려줌</a:t>
            </a:r>
            <a:endParaRPr kumimoji="1" lang="en-US" altLang="ko-KR" dirty="0">
              <a:latin typeface="NanumSquareRound" panose="020B0600000101010101" pitchFamily="34" charset="-127"/>
              <a:ea typeface="NanumSquareRoun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530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372</Words>
  <Application>Microsoft Macintosh PowerPoint</Application>
  <PresentationFormat>와이드스크린</PresentationFormat>
  <Paragraphs>44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NanumSquareRound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Microsoft Office User</cp:lastModifiedBy>
  <cp:revision>19</cp:revision>
  <dcterms:created xsi:type="dcterms:W3CDTF">2021-05-16T15:09:59Z</dcterms:created>
  <dcterms:modified xsi:type="dcterms:W3CDTF">2021-06-21T07:21:00Z</dcterms:modified>
</cp:coreProperties>
</file>